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lvl1pPr>
    <a:lvl2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lvl2pPr>
    <a:lvl3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lvl3pPr>
    <a:lvl4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lvl4pPr>
    <a:lvl5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lvl5pPr>
    <a:lvl6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lvl6pPr>
    <a:lvl7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lvl7pPr>
    <a:lvl8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lvl8pPr>
    <a:lvl9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b="def" i="def"/>
      <a:tcStyle>
        <a:tcBdr/>
        <a:fill>
          <a:solidFill>
            <a:srgbClr val="3B7499"/>
          </a:solidFill>
        </a:fill>
      </a:tcStyle>
    </a:band2H>
    <a:firstCo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b="def" i="def"/>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b="def" i="def"/>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chemeClr val="accent2">
            <a:satOff val="44164"/>
            <a:lumOff val="14231"/>
          </a:schemeClr>
        </a:fontRef>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4" name="Shape 154"/>
          <p:cNvSpPr/>
          <p:nvPr>
            <p:ph type="sldImg"/>
          </p:nvPr>
        </p:nvSpPr>
        <p:spPr>
          <a:xfrm>
            <a:off x="1143000" y="685800"/>
            <a:ext cx="4572000" cy="3429000"/>
          </a:xfrm>
          <a:prstGeom prst="rect">
            <a:avLst/>
          </a:prstGeom>
        </p:spPr>
        <p:txBody>
          <a:bodyPr/>
          <a:lstStyle/>
          <a:p>
            <a:pPr/>
          </a:p>
        </p:txBody>
      </p:sp>
      <p:sp>
        <p:nvSpPr>
          <p:cNvPr id="155" name="Shape 1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spTree>
      <p:nvGrpSpPr>
        <p:cNvPr id="1" name=""/>
        <p:cNvGrpSpPr/>
        <p:nvPr/>
      </p:nvGrpSpPr>
      <p:grpSpPr>
        <a:xfrm>
          <a:off x="0" y="0"/>
          <a:ext cx="0" cy="0"/>
          <a:chOff x="0" y="0"/>
          <a:chExt cx="0" cy="0"/>
        </a:xfrm>
      </p:grpSpPr>
      <p:sp>
        <p:nvSpPr>
          <p:cNvPr id="11" name="Titolo Testo"/>
          <p:cNvSpPr txBox="1"/>
          <p:nvPr>
            <p:ph type="title"/>
          </p:nvPr>
        </p:nvSpPr>
        <p:spPr>
          <a:xfrm>
            <a:off x="1231900" y="6032500"/>
            <a:ext cx="21907500" cy="3124200"/>
          </a:xfrm>
          <a:prstGeom prst="rect">
            <a:avLst/>
          </a:prstGeom>
        </p:spPr>
        <p:txBody>
          <a:bodyPr/>
          <a:lstStyle>
            <a:lvl1pPr>
              <a:defRPr spc="1375" sz="8600"/>
            </a:lvl1pPr>
          </a:lstStyle>
          <a:p>
            <a:pPr/>
            <a:r>
              <a:t>Titolo Testo</a:t>
            </a:r>
          </a:p>
        </p:txBody>
      </p:sp>
      <p:sp>
        <p:nvSpPr>
          <p:cNvPr id="12" name="Corpo livello uno…"/>
          <p:cNvSpPr txBox="1"/>
          <p:nvPr>
            <p:ph type="body" sz="quarter" idx="1"/>
          </p:nvPr>
        </p:nvSpPr>
        <p:spPr>
          <a:xfrm>
            <a:off x="1231900" y="4775200"/>
            <a:ext cx="21907500" cy="1244600"/>
          </a:xfrm>
          <a:prstGeom prst="rect">
            <a:avLst/>
          </a:prstGeom>
        </p:spPr>
        <p:txBody>
          <a:bodyPr/>
          <a:lstStyle>
            <a:lvl1pPr marL="0" indent="0">
              <a:spcBef>
                <a:spcPts val="0"/>
              </a:spcBef>
              <a:buClrTx/>
              <a:buSzTx/>
              <a:buNone/>
              <a:defRPr cap="all" spc="512" sz="3200">
                <a:solidFill>
                  <a:schemeClr val="accent2">
                    <a:satOff val="44164"/>
                    <a:lumOff val="14231"/>
                  </a:schemeClr>
                </a:solidFill>
                <a:latin typeface="Avenir Book"/>
                <a:ea typeface="Avenir Book"/>
                <a:cs typeface="Avenir Book"/>
                <a:sym typeface="Avenir Book"/>
              </a:defRPr>
            </a:lvl1pPr>
            <a:lvl2pPr marL="0" indent="0">
              <a:spcBef>
                <a:spcPts val="0"/>
              </a:spcBef>
              <a:buClrTx/>
              <a:buSzTx/>
              <a:buNone/>
              <a:defRPr cap="all" spc="512" sz="3200">
                <a:solidFill>
                  <a:schemeClr val="accent2">
                    <a:satOff val="44164"/>
                    <a:lumOff val="14231"/>
                  </a:schemeClr>
                </a:solidFill>
                <a:latin typeface="Avenir Book"/>
                <a:ea typeface="Avenir Book"/>
                <a:cs typeface="Avenir Book"/>
                <a:sym typeface="Avenir Book"/>
              </a:defRPr>
            </a:lvl2pPr>
            <a:lvl3pPr marL="0" indent="0">
              <a:spcBef>
                <a:spcPts val="0"/>
              </a:spcBef>
              <a:buClrTx/>
              <a:buSzTx/>
              <a:buNone/>
              <a:defRPr cap="all" spc="512" sz="3200">
                <a:solidFill>
                  <a:schemeClr val="accent2">
                    <a:satOff val="44164"/>
                    <a:lumOff val="14231"/>
                  </a:schemeClr>
                </a:solidFill>
                <a:latin typeface="Avenir Book"/>
                <a:ea typeface="Avenir Book"/>
                <a:cs typeface="Avenir Book"/>
                <a:sym typeface="Avenir Book"/>
              </a:defRPr>
            </a:lvl3pPr>
            <a:lvl4pPr marL="0" indent="0">
              <a:spcBef>
                <a:spcPts val="0"/>
              </a:spcBef>
              <a:buClrTx/>
              <a:buSzTx/>
              <a:buNone/>
              <a:defRPr cap="all" spc="512" sz="3200">
                <a:solidFill>
                  <a:schemeClr val="accent2">
                    <a:satOff val="44164"/>
                    <a:lumOff val="14231"/>
                  </a:schemeClr>
                </a:solidFill>
                <a:latin typeface="Avenir Book"/>
                <a:ea typeface="Avenir Book"/>
                <a:cs typeface="Avenir Book"/>
                <a:sym typeface="Avenir Book"/>
              </a:defRPr>
            </a:lvl4pPr>
            <a:lvl5pPr marL="0" indent="0">
              <a:spcBef>
                <a:spcPts val="0"/>
              </a:spcBef>
              <a:buClrTx/>
              <a:buSzTx/>
              <a:buNone/>
              <a:defRPr cap="all" spc="512" sz="3200">
                <a:solidFill>
                  <a:schemeClr val="accent2">
                    <a:satOff val="44164"/>
                    <a:lumOff val="14231"/>
                  </a:schemeClr>
                </a:solidFill>
                <a:latin typeface="Avenir Book"/>
                <a:ea typeface="Avenir Book"/>
                <a:cs typeface="Avenir Book"/>
                <a:sym typeface="Avenir Book"/>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grande">
    <p:spTree>
      <p:nvGrpSpPr>
        <p:cNvPr id="1" name=""/>
        <p:cNvGrpSpPr/>
        <p:nvPr/>
      </p:nvGrpSpPr>
      <p:grpSpPr>
        <a:xfrm>
          <a:off x="0" y="0"/>
          <a:ext cx="0" cy="0"/>
          <a:chOff x="0" y="0"/>
          <a:chExt cx="0" cy="0"/>
        </a:xfrm>
      </p:grpSpPr>
      <p:sp>
        <p:nvSpPr>
          <p:cNvPr id="94" name="Titolo Testo"/>
          <p:cNvSpPr txBox="1"/>
          <p:nvPr>
            <p:ph type="title"/>
          </p:nvPr>
        </p:nvSpPr>
        <p:spPr>
          <a:xfrm>
            <a:off x="1244600" y="863600"/>
            <a:ext cx="9702800" cy="2603500"/>
          </a:xfrm>
          <a:prstGeom prst="rect">
            <a:avLst/>
          </a:prstGeom>
        </p:spPr>
        <p:txBody>
          <a:bodyPr/>
          <a:lstStyle/>
          <a:p>
            <a:pPr/>
            <a:r>
              <a:t>Titolo Testo</a:t>
            </a:r>
          </a:p>
        </p:txBody>
      </p:sp>
      <p:sp>
        <p:nvSpPr>
          <p:cNvPr id="95" name="Corpo livello uno…"/>
          <p:cNvSpPr txBox="1"/>
          <p:nvPr>
            <p:ph type="body" sz="half" idx="1"/>
          </p:nvPr>
        </p:nvSpPr>
        <p:spPr>
          <a:xfrm>
            <a:off x="1244600" y="3962400"/>
            <a:ext cx="9702800" cy="8521700"/>
          </a:xfrm>
          <a:prstGeom prst="rect">
            <a:avLst/>
          </a:prstGeom>
        </p:spPr>
        <p:txBody>
          <a:bodyPr/>
          <a:lstStyle>
            <a:lvl1pPr marL="546100" indent="-546100">
              <a:spcBef>
                <a:spcPts val="4500"/>
              </a:spcBef>
              <a:defRPr sz="4200"/>
            </a:lvl1pPr>
            <a:lvl2pPr marL="1092200" indent="-546100">
              <a:spcBef>
                <a:spcPts val="4500"/>
              </a:spcBef>
              <a:defRPr sz="4200"/>
            </a:lvl2pPr>
            <a:lvl3pPr marL="1638300" indent="-546100">
              <a:spcBef>
                <a:spcPts val="4500"/>
              </a:spcBef>
              <a:defRPr sz="4200"/>
            </a:lvl3pPr>
            <a:lvl4pPr marL="2184400" indent="-546100">
              <a:spcBef>
                <a:spcPts val="4500"/>
              </a:spcBef>
              <a:defRPr sz="4200"/>
            </a:lvl4pPr>
            <a:lvl5pPr marL="2730500" indent="-546100">
              <a:spcBef>
                <a:spcPts val="4500"/>
              </a:spcBef>
              <a:defRPr sz="4200"/>
            </a:lvl5pPr>
          </a:lstStyle>
          <a:p>
            <a:pPr/>
            <a:r>
              <a:t>Corpo livello uno</a:t>
            </a:r>
          </a:p>
          <a:p>
            <a:pPr lvl="1"/>
            <a:r>
              <a:t>Corpo livello due</a:t>
            </a:r>
          </a:p>
          <a:p>
            <a:pPr lvl="2"/>
            <a:r>
              <a:t>Corpo livello tre</a:t>
            </a:r>
          </a:p>
          <a:p>
            <a:pPr lvl="3"/>
            <a:r>
              <a:t>Corpo livello quattro</a:t>
            </a:r>
          </a:p>
          <a:p>
            <a:pPr lvl="4"/>
            <a:r>
              <a:t>Corpo livello cinque</a:t>
            </a:r>
          </a:p>
        </p:txBody>
      </p:sp>
      <p:sp>
        <p:nvSpPr>
          <p:cNvPr id="9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lenco">
    <p:spTree>
      <p:nvGrpSpPr>
        <p:cNvPr id="1" name=""/>
        <p:cNvGrpSpPr/>
        <p:nvPr/>
      </p:nvGrpSpPr>
      <p:grpSpPr>
        <a:xfrm>
          <a:off x="0" y="0"/>
          <a:ext cx="0" cy="0"/>
          <a:chOff x="0" y="0"/>
          <a:chExt cx="0" cy="0"/>
        </a:xfrm>
      </p:grpSpPr>
      <p:sp>
        <p:nvSpPr>
          <p:cNvPr id="103" name="Corpo livello uno…"/>
          <p:cNvSpPr txBox="1"/>
          <p:nvPr>
            <p:ph type="body" idx="1"/>
          </p:nvPr>
        </p:nvSpPr>
        <p:spPr>
          <a:xfrm>
            <a:off x="1231900" y="2133600"/>
            <a:ext cx="21907500" cy="9448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10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111" name="Tenda illuminata sulla cima di una montagna innevata al crepuscolo"/>
          <p:cNvSpPr/>
          <p:nvPr>
            <p:ph type="pic" sz="half" idx="21"/>
          </p:nvPr>
        </p:nvSpPr>
        <p:spPr>
          <a:xfrm>
            <a:off x="11907501" y="5275274"/>
            <a:ext cx="12700001" cy="8781134"/>
          </a:xfrm>
          <a:prstGeom prst="rect">
            <a:avLst/>
          </a:prstGeom>
        </p:spPr>
        <p:txBody>
          <a:bodyPr lIns="91439" tIns="45719" rIns="91439" bIns="45719" anchor="t">
            <a:noAutofit/>
          </a:bodyPr>
          <a:lstStyle/>
          <a:p>
            <a:pPr/>
          </a:p>
        </p:txBody>
      </p:sp>
      <p:sp>
        <p:nvSpPr>
          <p:cNvPr id="112" name="Lago gelato con montagne innevate sullo sfondo "/>
          <p:cNvSpPr/>
          <p:nvPr>
            <p:ph type="pic" idx="22"/>
          </p:nvPr>
        </p:nvSpPr>
        <p:spPr>
          <a:xfrm>
            <a:off x="12192000" y="-2387600"/>
            <a:ext cx="12192000" cy="12207052"/>
          </a:xfrm>
          <a:prstGeom prst="rect">
            <a:avLst/>
          </a:prstGeom>
        </p:spPr>
        <p:txBody>
          <a:bodyPr lIns="91439" tIns="45719" rIns="91439" bIns="45719" anchor="t">
            <a:noAutofit/>
          </a:bodyPr>
          <a:lstStyle/>
          <a:p>
            <a:pPr/>
          </a:p>
        </p:txBody>
      </p:sp>
      <p:sp>
        <p:nvSpPr>
          <p:cNvPr id="113" name="Profilo di una persona in piedi su una roccia mentre guarda verso l'acqua e osserva il tramonto"/>
          <p:cNvSpPr/>
          <p:nvPr>
            <p:ph type="pic" idx="23"/>
          </p:nvPr>
        </p:nvSpPr>
        <p:spPr>
          <a:xfrm>
            <a:off x="-254000" y="-4025900"/>
            <a:ext cx="33642300" cy="18925383"/>
          </a:xfrm>
          <a:prstGeom prst="rect">
            <a:avLst/>
          </a:prstGeom>
        </p:spPr>
        <p:txBody>
          <a:bodyPr lIns="91439" tIns="45719" rIns="91439" bIns="45719" anchor="t">
            <a:noAutofit/>
          </a:bodyPr>
          <a:lstStyle/>
          <a:p>
            <a:pPr/>
          </a:p>
        </p:txBody>
      </p:sp>
      <p:sp>
        <p:nvSpPr>
          <p:cNvPr id="11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121" name="–Giovanni Mela"/>
          <p:cNvSpPr txBox="1"/>
          <p:nvPr>
            <p:ph type="body" sz="quarter" idx="21"/>
          </p:nvPr>
        </p:nvSpPr>
        <p:spPr>
          <a:xfrm>
            <a:off x="2374900" y="8991600"/>
            <a:ext cx="19621500" cy="660400"/>
          </a:xfrm>
          <a:prstGeom prst="rect">
            <a:avLst/>
          </a:prstGeom>
        </p:spPr>
        <p:txBody>
          <a:bodyPr>
            <a:spAutoFit/>
          </a:bodyPr>
          <a:lstStyle>
            <a:lvl1pPr marL="0" indent="0" algn="ctr">
              <a:spcBef>
                <a:spcPts val="0"/>
              </a:spcBef>
              <a:buClrTx/>
              <a:buSzTx/>
              <a:buNone/>
              <a:defRPr cap="all" spc="512" sz="3200">
                <a:solidFill>
                  <a:schemeClr val="accent2">
                    <a:satOff val="44164"/>
                    <a:lumOff val="14231"/>
                  </a:schemeClr>
                </a:solidFill>
              </a:defRPr>
            </a:lvl1pPr>
          </a:lstStyle>
          <a:p>
            <a:pPr/>
            <a:r>
              <a:t>–Giovanni Mela</a:t>
            </a:r>
          </a:p>
        </p:txBody>
      </p:sp>
      <p:sp>
        <p:nvSpPr>
          <p:cNvPr id="122" name="“Inserisci qui una citazione”."/>
          <p:cNvSpPr txBox="1"/>
          <p:nvPr>
            <p:ph type="body" sz="quarter" idx="22"/>
          </p:nvPr>
        </p:nvSpPr>
        <p:spPr>
          <a:xfrm>
            <a:off x="2374900" y="5999360"/>
            <a:ext cx="19621500" cy="965201"/>
          </a:xfrm>
          <a:prstGeom prst="rect">
            <a:avLst/>
          </a:prstGeom>
        </p:spPr>
        <p:txBody>
          <a:bodyPr>
            <a:spAutoFit/>
          </a:bodyPr>
          <a:lstStyle>
            <a:lvl1pPr marL="0" indent="0" algn="ctr">
              <a:spcBef>
                <a:spcPts val="0"/>
              </a:spcBef>
              <a:buClrTx/>
              <a:buSzTx/>
              <a:buNone/>
            </a:lvl1pPr>
          </a:lstStyle>
          <a:p>
            <a:pPr/>
            <a:r>
              <a:t>“Inserisci qui una citazione”. </a:t>
            </a:r>
          </a:p>
        </p:txBody>
      </p:sp>
      <p:sp>
        <p:nvSpPr>
          <p:cNvPr id="1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con foto">
    <p:spTree>
      <p:nvGrpSpPr>
        <p:cNvPr id="1" name=""/>
        <p:cNvGrpSpPr/>
        <p:nvPr/>
      </p:nvGrpSpPr>
      <p:grpSpPr>
        <a:xfrm>
          <a:off x="0" y="0"/>
          <a:ext cx="0" cy="0"/>
          <a:chOff x="0" y="0"/>
          <a:chExt cx="0" cy="0"/>
        </a:xfrm>
      </p:grpSpPr>
      <p:sp>
        <p:nvSpPr>
          <p:cNvPr id="130" name="–Giovanni Mela"/>
          <p:cNvSpPr txBox="1"/>
          <p:nvPr>
            <p:ph type="body" sz="quarter" idx="21"/>
          </p:nvPr>
        </p:nvSpPr>
        <p:spPr>
          <a:xfrm>
            <a:off x="2374900" y="4165600"/>
            <a:ext cx="19621500" cy="660400"/>
          </a:xfrm>
          <a:prstGeom prst="rect">
            <a:avLst/>
          </a:prstGeom>
        </p:spPr>
        <p:txBody>
          <a:bodyPr anchor="t">
            <a:spAutoFit/>
          </a:bodyPr>
          <a:lstStyle>
            <a:lvl1pPr marL="0" indent="0" algn="ctr">
              <a:spcBef>
                <a:spcPts val="0"/>
              </a:spcBef>
              <a:buClrTx/>
              <a:buSzTx/>
              <a:buNone/>
              <a:defRPr cap="all" spc="512" sz="3200">
                <a:solidFill>
                  <a:schemeClr val="accent2">
                    <a:satOff val="44164"/>
                    <a:lumOff val="14231"/>
                  </a:schemeClr>
                </a:solidFill>
              </a:defRPr>
            </a:lvl1pPr>
          </a:lstStyle>
          <a:p>
            <a:pPr/>
            <a:r>
              <a:t>–Giovanni Mela</a:t>
            </a:r>
          </a:p>
        </p:txBody>
      </p:sp>
      <p:sp>
        <p:nvSpPr>
          <p:cNvPr id="131" name="“Inserisci qui una citazione”."/>
          <p:cNvSpPr txBox="1"/>
          <p:nvPr>
            <p:ph type="body" sz="quarter" idx="22"/>
          </p:nvPr>
        </p:nvSpPr>
        <p:spPr>
          <a:xfrm>
            <a:off x="2374900" y="1917700"/>
            <a:ext cx="19621500" cy="965200"/>
          </a:xfrm>
          <a:prstGeom prst="rect">
            <a:avLst/>
          </a:prstGeom>
        </p:spPr>
        <p:txBody>
          <a:bodyPr>
            <a:spAutoFit/>
          </a:bodyPr>
          <a:lstStyle>
            <a:lvl1pPr marL="0" indent="0" algn="ctr">
              <a:spcBef>
                <a:spcPts val="0"/>
              </a:spcBef>
              <a:buClrTx/>
              <a:buSzTx/>
              <a:buNone/>
            </a:lvl1pPr>
          </a:lstStyle>
          <a:p>
            <a:pPr/>
            <a:r>
              <a:t>“Inserisci qui una citazione”. </a:t>
            </a:r>
          </a:p>
        </p:txBody>
      </p:sp>
      <p:sp>
        <p:nvSpPr>
          <p:cNvPr id="132" name="Rocce su un lago di montagna con acque calme e montagne sullo sfondo al crepuscolo"/>
          <p:cNvSpPr/>
          <p:nvPr>
            <p:ph type="pic" idx="23"/>
          </p:nvPr>
        </p:nvSpPr>
        <p:spPr>
          <a:xfrm>
            <a:off x="-76200" y="3950692"/>
            <a:ext cx="24536400" cy="13363196"/>
          </a:xfrm>
          <a:prstGeom prst="rect">
            <a:avLst/>
          </a:prstGeom>
        </p:spPr>
        <p:txBody>
          <a:bodyPr lIns="91439" tIns="45719" rIns="91439" bIns="45719" anchor="t">
            <a:noAutofit/>
          </a:bodyPr>
          <a:lstStyle/>
          <a:p>
            <a:pPr/>
          </a:p>
        </p:txBody>
      </p:sp>
      <p:sp>
        <p:nvSpPr>
          <p:cNvPr id="13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40" name="Tenda illuminata sulla cima di una montagna innevata al crepuscolo"/>
          <p:cNvSpPr/>
          <p:nvPr>
            <p:ph type="pic" idx="21"/>
          </p:nvPr>
        </p:nvSpPr>
        <p:spPr>
          <a:xfrm>
            <a:off x="0" y="-1587500"/>
            <a:ext cx="24383997" cy="16859792"/>
          </a:xfrm>
          <a:prstGeom prst="rect">
            <a:avLst/>
          </a:prstGeom>
        </p:spPr>
        <p:txBody>
          <a:bodyPr lIns="91439" tIns="45719" rIns="91439" bIns="45719" anchor="t">
            <a:noAutofit/>
          </a:bodyPr>
          <a:lstStyle/>
          <a:p>
            <a:pPr/>
          </a:p>
        </p:txBody>
      </p:sp>
      <p:sp>
        <p:nvSpPr>
          <p:cNvPr id="14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4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spTree>
      <p:nvGrpSpPr>
        <p:cNvPr id="1" name=""/>
        <p:cNvGrpSpPr/>
        <p:nvPr/>
      </p:nvGrpSpPr>
      <p:grpSpPr>
        <a:xfrm>
          <a:off x="0" y="0"/>
          <a:ext cx="0" cy="0"/>
          <a:chOff x="0" y="0"/>
          <a:chExt cx="0" cy="0"/>
        </a:xfrm>
      </p:grpSpPr>
      <p:sp>
        <p:nvSpPr>
          <p:cNvPr id="20" name="Tenda illuminata sulla cima di una montagna innevata al crepuscolo"/>
          <p:cNvSpPr/>
          <p:nvPr>
            <p:ph type="pic" idx="21"/>
          </p:nvPr>
        </p:nvSpPr>
        <p:spPr>
          <a:xfrm>
            <a:off x="0" y="-1587500"/>
            <a:ext cx="24383997" cy="16859792"/>
          </a:xfrm>
          <a:prstGeom prst="rect">
            <a:avLst/>
          </a:prstGeom>
        </p:spPr>
        <p:txBody>
          <a:bodyPr lIns="91439" tIns="45719" rIns="91439" bIns="45719" anchor="t">
            <a:noAutofit/>
          </a:bodyPr>
          <a:lstStyle/>
          <a:p>
            <a:pPr/>
          </a:p>
        </p:txBody>
      </p:sp>
      <p:sp>
        <p:nvSpPr>
          <p:cNvPr id="21" name="Titolo Testo"/>
          <p:cNvSpPr txBox="1"/>
          <p:nvPr>
            <p:ph type="title"/>
          </p:nvPr>
        </p:nvSpPr>
        <p:spPr>
          <a:xfrm>
            <a:off x="1231900" y="1409700"/>
            <a:ext cx="21907500" cy="2057400"/>
          </a:xfrm>
          <a:prstGeom prst="rect">
            <a:avLst/>
          </a:prstGeom>
        </p:spPr>
        <p:txBody>
          <a:bodyPr/>
          <a:lstStyle>
            <a:lvl1pPr>
              <a:defRPr spc="1375" sz="8600"/>
            </a:lvl1pPr>
          </a:lstStyle>
          <a:p>
            <a:pPr/>
            <a:r>
              <a:t>Titolo Testo</a:t>
            </a:r>
          </a:p>
        </p:txBody>
      </p:sp>
      <p:sp>
        <p:nvSpPr>
          <p:cNvPr id="22" name="Corpo livello uno…"/>
          <p:cNvSpPr txBox="1"/>
          <p:nvPr>
            <p:ph type="body" sz="quarter" idx="1"/>
          </p:nvPr>
        </p:nvSpPr>
        <p:spPr>
          <a:xfrm>
            <a:off x="1231900" y="698500"/>
            <a:ext cx="21907500" cy="711200"/>
          </a:xfrm>
          <a:prstGeom prst="rect">
            <a:avLst/>
          </a:prstGeom>
        </p:spPr>
        <p:txBody>
          <a:bodyPr/>
          <a:lstStyle>
            <a:lvl1pPr marL="0" indent="0">
              <a:spcBef>
                <a:spcPts val="0"/>
              </a:spcBef>
              <a:buClrTx/>
              <a:buSzTx/>
              <a:buNone/>
              <a:defRPr cap="all" spc="512" sz="3200">
                <a:latin typeface="Avenir Book"/>
                <a:ea typeface="Avenir Book"/>
                <a:cs typeface="Avenir Book"/>
                <a:sym typeface="Avenir Book"/>
              </a:defRPr>
            </a:lvl1pPr>
            <a:lvl2pPr marL="0" indent="0">
              <a:spcBef>
                <a:spcPts val="0"/>
              </a:spcBef>
              <a:buClrTx/>
              <a:buSzTx/>
              <a:buNone/>
              <a:defRPr cap="all" spc="512" sz="3200">
                <a:latin typeface="Avenir Book"/>
                <a:ea typeface="Avenir Book"/>
                <a:cs typeface="Avenir Book"/>
                <a:sym typeface="Avenir Book"/>
              </a:defRPr>
            </a:lvl2pPr>
            <a:lvl3pPr marL="0" indent="0">
              <a:spcBef>
                <a:spcPts val="0"/>
              </a:spcBef>
              <a:buClrTx/>
              <a:buSzTx/>
              <a:buNone/>
              <a:defRPr cap="all" spc="512" sz="3200">
                <a:latin typeface="Avenir Book"/>
                <a:ea typeface="Avenir Book"/>
                <a:cs typeface="Avenir Book"/>
                <a:sym typeface="Avenir Book"/>
              </a:defRPr>
            </a:lvl3pPr>
            <a:lvl4pPr marL="0" indent="0">
              <a:spcBef>
                <a:spcPts val="0"/>
              </a:spcBef>
              <a:buClrTx/>
              <a:buSzTx/>
              <a:buNone/>
              <a:defRPr cap="all" spc="512" sz="3200">
                <a:latin typeface="Avenir Book"/>
                <a:ea typeface="Avenir Book"/>
                <a:cs typeface="Avenir Book"/>
                <a:sym typeface="Avenir Book"/>
              </a:defRPr>
            </a:lvl4pPr>
            <a:lvl5pPr marL="0" indent="0">
              <a:spcBef>
                <a:spcPts val="0"/>
              </a:spcBef>
              <a:buClrTx/>
              <a:buSzTx/>
              <a:buNone/>
              <a:defRPr cap="all" spc="512" sz="3200">
                <a:latin typeface="Avenir Book"/>
                <a:ea typeface="Avenir Book"/>
                <a:cs typeface="Avenir Book"/>
                <a:sym typeface="Avenir Book"/>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2">
    <p:spTree>
      <p:nvGrpSpPr>
        <p:cNvPr id="1" name=""/>
        <p:cNvGrpSpPr/>
        <p:nvPr/>
      </p:nvGrpSpPr>
      <p:grpSpPr>
        <a:xfrm>
          <a:off x="0" y="0"/>
          <a:ext cx="0" cy="0"/>
          <a:chOff x="0" y="0"/>
          <a:chExt cx="0" cy="0"/>
        </a:xfrm>
      </p:grpSpPr>
      <p:sp>
        <p:nvSpPr>
          <p:cNvPr id="30" name="Rocce su un lago di montagna con acque calme e montagne sullo sfondo al crepuscolo"/>
          <p:cNvSpPr/>
          <p:nvPr>
            <p:ph type="pic" idx="21"/>
          </p:nvPr>
        </p:nvSpPr>
        <p:spPr>
          <a:xfrm>
            <a:off x="0" y="2680692"/>
            <a:ext cx="24434800" cy="13307861"/>
          </a:xfrm>
          <a:prstGeom prst="rect">
            <a:avLst/>
          </a:prstGeom>
        </p:spPr>
        <p:txBody>
          <a:bodyPr lIns="91439" tIns="45719" rIns="91439" bIns="45719" anchor="t">
            <a:noAutofit/>
          </a:bodyPr>
          <a:lstStyle/>
          <a:p>
            <a:pPr/>
          </a:p>
        </p:txBody>
      </p:sp>
      <p:sp>
        <p:nvSpPr>
          <p:cNvPr id="31" name="Titolo Testo"/>
          <p:cNvSpPr txBox="1"/>
          <p:nvPr>
            <p:ph type="title"/>
          </p:nvPr>
        </p:nvSpPr>
        <p:spPr>
          <a:xfrm>
            <a:off x="1231900" y="1409700"/>
            <a:ext cx="21907500" cy="2057400"/>
          </a:xfrm>
          <a:prstGeom prst="rect">
            <a:avLst/>
          </a:prstGeom>
        </p:spPr>
        <p:txBody>
          <a:bodyPr/>
          <a:lstStyle>
            <a:lvl1pPr>
              <a:defRPr spc="1375" sz="8600"/>
            </a:lvl1pPr>
          </a:lstStyle>
          <a:p>
            <a:pPr/>
            <a:r>
              <a:t>Titolo Testo</a:t>
            </a:r>
          </a:p>
        </p:txBody>
      </p:sp>
      <p:sp>
        <p:nvSpPr>
          <p:cNvPr id="32" name="Corpo livello uno…"/>
          <p:cNvSpPr txBox="1"/>
          <p:nvPr>
            <p:ph type="body" sz="quarter" idx="1"/>
          </p:nvPr>
        </p:nvSpPr>
        <p:spPr>
          <a:xfrm>
            <a:off x="1231900" y="698500"/>
            <a:ext cx="21907500" cy="711200"/>
          </a:xfrm>
          <a:prstGeom prst="rect">
            <a:avLst/>
          </a:prstGeom>
        </p:spPr>
        <p:txBody>
          <a:bodyPr/>
          <a:lstStyle>
            <a:lvl1pPr marL="0" indent="0">
              <a:spcBef>
                <a:spcPts val="0"/>
              </a:spcBef>
              <a:buClrTx/>
              <a:buSzTx/>
              <a:buNone/>
              <a:defRPr cap="all" spc="512" sz="3200">
                <a:latin typeface="Avenir Book"/>
                <a:ea typeface="Avenir Book"/>
                <a:cs typeface="Avenir Book"/>
                <a:sym typeface="Avenir Book"/>
              </a:defRPr>
            </a:lvl1pPr>
            <a:lvl2pPr marL="0" indent="0">
              <a:spcBef>
                <a:spcPts val="0"/>
              </a:spcBef>
              <a:buClrTx/>
              <a:buSzTx/>
              <a:buNone/>
              <a:defRPr cap="all" spc="512" sz="3200">
                <a:latin typeface="Avenir Book"/>
                <a:ea typeface="Avenir Book"/>
                <a:cs typeface="Avenir Book"/>
                <a:sym typeface="Avenir Book"/>
              </a:defRPr>
            </a:lvl2pPr>
            <a:lvl3pPr marL="0" indent="0">
              <a:spcBef>
                <a:spcPts val="0"/>
              </a:spcBef>
              <a:buClrTx/>
              <a:buSzTx/>
              <a:buNone/>
              <a:defRPr cap="all" spc="512" sz="3200">
                <a:latin typeface="Avenir Book"/>
                <a:ea typeface="Avenir Book"/>
                <a:cs typeface="Avenir Book"/>
                <a:sym typeface="Avenir Book"/>
              </a:defRPr>
            </a:lvl3pPr>
            <a:lvl4pPr marL="0" indent="0">
              <a:spcBef>
                <a:spcPts val="0"/>
              </a:spcBef>
              <a:buClrTx/>
              <a:buSzTx/>
              <a:buNone/>
              <a:defRPr cap="all" spc="512" sz="3200">
                <a:latin typeface="Avenir Book"/>
                <a:ea typeface="Avenir Book"/>
                <a:cs typeface="Avenir Book"/>
                <a:sym typeface="Avenir Book"/>
              </a:defRPr>
            </a:lvl4pPr>
            <a:lvl5pPr marL="0" indent="0">
              <a:spcBef>
                <a:spcPts val="0"/>
              </a:spcBef>
              <a:buClrTx/>
              <a:buSzTx/>
              <a:buNone/>
              <a:defRPr cap="all" spc="512" sz="3200">
                <a:latin typeface="Avenir Book"/>
                <a:ea typeface="Avenir Book"/>
                <a:cs typeface="Avenir Book"/>
                <a:sym typeface="Avenir Book"/>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3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40" name="Titolo Testo"/>
          <p:cNvSpPr txBox="1"/>
          <p:nvPr>
            <p:ph type="title"/>
          </p:nvPr>
        </p:nvSpPr>
        <p:spPr>
          <a:xfrm>
            <a:off x="1231900" y="5295900"/>
            <a:ext cx="21907500" cy="3124200"/>
          </a:xfrm>
          <a:prstGeom prst="rect">
            <a:avLst/>
          </a:prstGeom>
        </p:spPr>
        <p:txBody>
          <a:bodyPr anchor="ctr"/>
          <a:lstStyle>
            <a:lvl1pPr>
              <a:defRPr spc="1375" sz="8600"/>
            </a:lvl1pPr>
          </a:lstStyle>
          <a:p>
            <a:pPr/>
            <a:r>
              <a:t>Titolo Testo</a:t>
            </a:r>
          </a:p>
        </p:txBody>
      </p:sp>
      <p:sp>
        <p:nvSpPr>
          <p:cNvPr id="4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48" name="Lago gelato con montagne innevate sullo sfondo "/>
          <p:cNvSpPr/>
          <p:nvPr>
            <p:ph type="pic" idx="21"/>
          </p:nvPr>
        </p:nvSpPr>
        <p:spPr>
          <a:xfrm>
            <a:off x="11299229" y="-38100"/>
            <a:ext cx="13756503" cy="13773485"/>
          </a:xfrm>
          <a:prstGeom prst="rect">
            <a:avLst/>
          </a:prstGeom>
        </p:spPr>
        <p:txBody>
          <a:bodyPr lIns="91439" tIns="45719" rIns="91439" bIns="45719" anchor="t">
            <a:noAutofit/>
          </a:bodyPr>
          <a:lstStyle/>
          <a:p>
            <a:pPr/>
          </a:p>
        </p:txBody>
      </p:sp>
      <p:sp>
        <p:nvSpPr>
          <p:cNvPr id="49" name="Titolo Testo"/>
          <p:cNvSpPr txBox="1"/>
          <p:nvPr>
            <p:ph type="title"/>
          </p:nvPr>
        </p:nvSpPr>
        <p:spPr>
          <a:xfrm>
            <a:off x="1028700" y="6057900"/>
            <a:ext cx="10147300" cy="4191000"/>
          </a:xfrm>
          <a:prstGeom prst="rect">
            <a:avLst/>
          </a:prstGeom>
        </p:spPr>
        <p:txBody>
          <a:bodyPr/>
          <a:lstStyle/>
          <a:p>
            <a:pPr/>
            <a:r>
              <a:t>Titolo Testo</a:t>
            </a:r>
          </a:p>
        </p:txBody>
      </p:sp>
      <p:sp>
        <p:nvSpPr>
          <p:cNvPr id="50" name="Corpo livello uno…"/>
          <p:cNvSpPr txBox="1"/>
          <p:nvPr>
            <p:ph type="body" sz="quarter" idx="1"/>
          </p:nvPr>
        </p:nvSpPr>
        <p:spPr>
          <a:xfrm>
            <a:off x="1028700" y="4813300"/>
            <a:ext cx="10147300" cy="1244600"/>
          </a:xfrm>
          <a:prstGeom prst="rect">
            <a:avLst/>
          </a:prstGeom>
        </p:spPr>
        <p:txBody>
          <a:bodyPr/>
          <a:lstStyle>
            <a:lvl1pPr marL="0" indent="0">
              <a:spcBef>
                <a:spcPts val="0"/>
              </a:spcBef>
              <a:buClrTx/>
              <a:buSzTx/>
              <a:buNone/>
              <a:defRPr cap="all" spc="512" sz="3200">
                <a:solidFill>
                  <a:schemeClr val="accent2">
                    <a:satOff val="44164"/>
                    <a:lumOff val="14231"/>
                  </a:schemeClr>
                </a:solidFill>
                <a:latin typeface="Avenir Book"/>
                <a:ea typeface="Avenir Book"/>
                <a:cs typeface="Avenir Book"/>
                <a:sym typeface="Avenir Book"/>
              </a:defRPr>
            </a:lvl1pPr>
            <a:lvl2pPr marL="0" indent="0">
              <a:spcBef>
                <a:spcPts val="0"/>
              </a:spcBef>
              <a:buClrTx/>
              <a:buSzTx/>
              <a:buNone/>
              <a:defRPr cap="all" spc="512" sz="3200">
                <a:solidFill>
                  <a:schemeClr val="accent2">
                    <a:satOff val="44164"/>
                    <a:lumOff val="14231"/>
                  </a:schemeClr>
                </a:solidFill>
                <a:latin typeface="Avenir Book"/>
                <a:ea typeface="Avenir Book"/>
                <a:cs typeface="Avenir Book"/>
                <a:sym typeface="Avenir Book"/>
              </a:defRPr>
            </a:lvl2pPr>
            <a:lvl3pPr marL="0" indent="0">
              <a:spcBef>
                <a:spcPts val="0"/>
              </a:spcBef>
              <a:buClrTx/>
              <a:buSzTx/>
              <a:buNone/>
              <a:defRPr cap="all" spc="512" sz="3200">
                <a:solidFill>
                  <a:schemeClr val="accent2">
                    <a:satOff val="44164"/>
                    <a:lumOff val="14231"/>
                  </a:schemeClr>
                </a:solidFill>
                <a:latin typeface="Avenir Book"/>
                <a:ea typeface="Avenir Book"/>
                <a:cs typeface="Avenir Book"/>
                <a:sym typeface="Avenir Book"/>
              </a:defRPr>
            </a:lvl3pPr>
            <a:lvl4pPr marL="0" indent="0">
              <a:spcBef>
                <a:spcPts val="0"/>
              </a:spcBef>
              <a:buClrTx/>
              <a:buSzTx/>
              <a:buNone/>
              <a:defRPr cap="all" spc="512" sz="3200">
                <a:solidFill>
                  <a:schemeClr val="accent2">
                    <a:satOff val="44164"/>
                    <a:lumOff val="14231"/>
                  </a:schemeClr>
                </a:solidFill>
                <a:latin typeface="Avenir Book"/>
                <a:ea typeface="Avenir Book"/>
                <a:cs typeface="Avenir Book"/>
                <a:sym typeface="Avenir Book"/>
              </a:defRPr>
            </a:lvl4pPr>
            <a:lvl5pPr marL="0" indent="0">
              <a:spcBef>
                <a:spcPts val="0"/>
              </a:spcBef>
              <a:buClrTx/>
              <a:buSzTx/>
              <a:buNone/>
              <a:defRPr cap="all" spc="512" sz="3200">
                <a:solidFill>
                  <a:schemeClr val="accent2">
                    <a:satOff val="44164"/>
                    <a:lumOff val="14231"/>
                  </a:schemeClr>
                </a:solidFill>
                <a:latin typeface="Avenir Book"/>
                <a:ea typeface="Avenir Book"/>
                <a:cs typeface="Avenir Book"/>
                <a:sym typeface="Avenir Book"/>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5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58" name="Titolo Testo"/>
          <p:cNvSpPr txBox="1"/>
          <p:nvPr>
            <p:ph type="title"/>
          </p:nvPr>
        </p:nvSpPr>
        <p:spPr>
          <a:prstGeom prst="rect">
            <a:avLst/>
          </a:prstGeom>
        </p:spPr>
        <p:txBody>
          <a:bodyPr/>
          <a:lstStyle/>
          <a:p>
            <a:pPr/>
            <a:r>
              <a:t>Titolo Testo</a:t>
            </a:r>
          </a:p>
        </p:txBody>
      </p:sp>
      <p:sp>
        <p:nvSpPr>
          <p:cNvPr id="5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d elenco">
    <p:spTree>
      <p:nvGrpSpPr>
        <p:cNvPr id="1" name=""/>
        <p:cNvGrpSpPr/>
        <p:nvPr/>
      </p:nvGrpSpPr>
      <p:grpSpPr>
        <a:xfrm>
          <a:off x="0" y="0"/>
          <a:ext cx="0" cy="0"/>
          <a:chOff x="0" y="0"/>
          <a:chExt cx="0" cy="0"/>
        </a:xfrm>
      </p:grpSpPr>
      <p:sp>
        <p:nvSpPr>
          <p:cNvPr id="66" name="Titolo Testo"/>
          <p:cNvSpPr txBox="1"/>
          <p:nvPr>
            <p:ph type="title"/>
          </p:nvPr>
        </p:nvSpPr>
        <p:spPr>
          <a:prstGeom prst="rect">
            <a:avLst/>
          </a:prstGeom>
        </p:spPr>
        <p:txBody>
          <a:bodyPr/>
          <a:lstStyle/>
          <a:p>
            <a:pPr/>
            <a:r>
              <a:t>Titolo Testo</a:t>
            </a:r>
          </a:p>
        </p:txBody>
      </p:sp>
      <p:sp>
        <p:nvSpPr>
          <p:cNvPr id="67"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foto">
    <p:spTree>
      <p:nvGrpSpPr>
        <p:cNvPr id="1" name=""/>
        <p:cNvGrpSpPr/>
        <p:nvPr/>
      </p:nvGrpSpPr>
      <p:grpSpPr>
        <a:xfrm>
          <a:off x="0" y="0"/>
          <a:ext cx="0" cy="0"/>
          <a:chOff x="0" y="0"/>
          <a:chExt cx="0" cy="0"/>
        </a:xfrm>
      </p:grpSpPr>
      <p:sp>
        <p:nvSpPr>
          <p:cNvPr id="75" name="Lago gelato con montagne innevate sullo sfondo "/>
          <p:cNvSpPr/>
          <p:nvPr>
            <p:ph type="pic" idx="21"/>
          </p:nvPr>
        </p:nvSpPr>
        <p:spPr>
          <a:xfrm>
            <a:off x="11303000" y="-38100"/>
            <a:ext cx="13756502" cy="13773485"/>
          </a:xfrm>
          <a:prstGeom prst="rect">
            <a:avLst/>
          </a:prstGeom>
        </p:spPr>
        <p:txBody>
          <a:bodyPr lIns="91439" tIns="45719" rIns="91439" bIns="45719" anchor="t">
            <a:noAutofit/>
          </a:bodyPr>
          <a:lstStyle/>
          <a:p>
            <a:pPr/>
          </a:p>
        </p:txBody>
      </p:sp>
      <p:sp>
        <p:nvSpPr>
          <p:cNvPr id="76" name="Titolo Testo"/>
          <p:cNvSpPr txBox="1"/>
          <p:nvPr>
            <p:ph type="title"/>
          </p:nvPr>
        </p:nvSpPr>
        <p:spPr>
          <a:xfrm>
            <a:off x="1244600" y="863600"/>
            <a:ext cx="9525000" cy="2603500"/>
          </a:xfrm>
          <a:prstGeom prst="rect">
            <a:avLst/>
          </a:prstGeom>
        </p:spPr>
        <p:txBody>
          <a:bodyPr/>
          <a:lstStyle/>
          <a:p>
            <a:pPr/>
            <a:r>
              <a:t>Titolo Testo</a:t>
            </a:r>
          </a:p>
        </p:txBody>
      </p:sp>
      <p:sp>
        <p:nvSpPr>
          <p:cNvPr id="77" name="Corpo livello uno…"/>
          <p:cNvSpPr txBox="1"/>
          <p:nvPr>
            <p:ph type="body" sz="half" idx="1"/>
          </p:nvPr>
        </p:nvSpPr>
        <p:spPr>
          <a:xfrm>
            <a:off x="1244600" y="3962400"/>
            <a:ext cx="9525000" cy="8521700"/>
          </a:xfrm>
          <a:prstGeom prst="rect">
            <a:avLst/>
          </a:prstGeom>
        </p:spPr>
        <p:txBody>
          <a:bodyPr/>
          <a:lstStyle>
            <a:lvl1pPr marL="546100" indent="-546100">
              <a:spcBef>
                <a:spcPts val="4500"/>
              </a:spcBef>
              <a:defRPr sz="4200"/>
            </a:lvl1pPr>
            <a:lvl2pPr marL="1092200" indent="-546100">
              <a:spcBef>
                <a:spcPts val="4500"/>
              </a:spcBef>
              <a:defRPr sz="4200"/>
            </a:lvl2pPr>
            <a:lvl3pPr marL="1638300" indent="-546100">
              <a:spcBef>
                <a:spcPts val="4500"/>
              </a:spcBef>
              <a:defRPr sz="4200"/>
            </a:lvl3pPr>
            <a:lvl4pPr marL="2184400" indent="-546100">
              <a:spcBef>
                <a:spcPts val="4500"/>
              </a:spcBef>
              <a:defRPr sz="4200"/>
            </a:lvl4pPr>
            <a:lvl5pPr marL="2730500" indent="-546100">
              <a:spcBef>
                <a:spcPts val="4500"/>
              </a:spcBef>
              <a:defRPr sz="4200"/>
            </a:lvl5pPr>
          </a:lstStyle>
          <a:p>
            <a:pPr/>
            <a:r>
              <a:t>Corpo livello uno</a:t>
            </a:r>
          </a:p>
          <a:p>
            <a:pPr lvl="1"/>
            <a:r>
              <a:t>Corpo livello due</a:t>
            </a:r>
          </a:p>
          <a:p>
            <a:pPr lvl="2"/>
            <a:r>
              <a:t>Corpo livello tre</a:t>
            </a:r>
          </a:p>
          <a:p>
            <a:pPr lvl="3"/>
            <a:r>
              <a:t>Corpo livello quattro</a:t>
            </a:r>
          </a:p>
          <a:p>
            <a:pPr lvl="4"/>
            <a:r>
              <a:t>Corpo livello cinque</a:t>
            </a:r>
          </a:p>
        </p:txBody>
      </p:sp>
      <p:sp>
        <p:nvSpPr>
          <p:cNvPr id="7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piccola">
    <p:spTree>
      <p:nvGrpSpPr>
        <p:cNvPr id="1" name=""/>
        <p:cNvGrpSpPr/>
        <p:nvPr/>
      </p:nvGrpSpPr>
      <p:grpSpPr>
        <a:xfrm>
          <a:off x="0" y="0"/>
          <a:ext cx="0" cy="0"/>
          <a:chOff x="0" y="0"/>
          <a:chExt cx="0" cy="0"/>
        </a:xfrm>
      </p:grpSpPr>
      <p:sp>
        <p:nvSpPr>
          <p:cNvPr id="85" name="Titolo Testo"/>
          <p:cNvSpPr txBox="1"/>
          <p:nvPr>
            <p:ph type="title"/>
          </p:nvPr>
        </p:nvSpPr>
        <p:spPr>
          <a:xfrm>
            <a:off x="1244600" y="863600"/>
            <a:ext cx="9525000" cy="2603500"/>
          </a:xfrm>
          <a:prstGeom prst="rect">
            <a:avLst/>
          </a:prstGeom>
        </p:spPr>
        <p:txBody>
          <a:bodyPr/>
          <a:lstStyle/>
          <a:p>
            <a:pPr/>
            <a:r>
              <a:t>Titolo Testo</a:t>
            </a:r>
          </a:p>
        </p:txBody>
      </p:sp>
      <p:sp>
        <p:nvSpPr>
          <p:cNvPr id="86" name="Corpo livello uno…"/>
          <p:cNvSpPr txBox="1"/>
          <p:nvPr>
            <p:ph type="body" sz="half" idx="1"/>
          </p:nvPr>
        </p:nvSpPr>
        <p:spPr>
          <a:xfrm>
            <a:off x="1244600" y="3962400"/>
            <a:ext cx="9525000" cy="8521700"/>
          </a:xfrm>
          <a:prstGeom prst="rect">
            <a:avLst/>
          </a:prstGeom>
        </p:spPr>
        <p:txBody>
          <a:bodyPr/>
          <a:lstStyle>
            <a:lvl1pPr marL="546100" indent="-546100">
              <a:spcBef>
                <a:spcPts val="4500"/>
              </a:spcBef>
              <a:defRPr sz="4200"/>
            </a:lvl1pPr>
            <a:lvl2pPr marL="1092200" indent="-546100">
              <a:spcBef>
                <a:spcPts val="4500"/>
              </a:spcBef>
              <a:defRPr sz="4200"/>
            </a:lvl2pPr>
            <a:lvl3pPr marL="1638300" indent="-546100">
              <a:spcBef>
                <a:spcPts val="4500"/>
              </a:spcBef>
              <a:defRPr sz="4200"/>
            </a:lvl3pPr>
            <a:lvl4pPr marL="2184400" indent="-546100">
              <a:spcBef>
                <a:spcPts val="4500"/>
              </a:spcBef>
              <a:defRPr sz="4200"/>
            </a:lvl4pPr>
            <a:lvl5pPr marL="2730500" indent="-546100">
              <a:spcBef>
                <a:spcPts val="4500"/>
              </a:spcBef>
              <a:defRPr sz="4200"/>
            </a:lvl5pPr>
          </a:lstStyle>
          <a:p>
            <a:pPr/>
            <a:r>
              <a:t>Corpo livello uno</a:t>
            </a:r>
          </a:p>
          <a:p>
            <a:pPr lvl="1"/>
            <a:r>
              <a:t>Corpo livello due</a:t>
            </a:r>
          </a:p>
          <a:p>
            <a:pPr lvl="2"/>
            <a:r>
              <a:t>Corpo livello tre</a:t>
            </a:r>
          </a:p>
          <a:p>
            <a:pPr lvl="3"/>
            <a:r>
              <a:t>Corpo livello quattro</a:t>
            </a:r>
          </a:p>
          <a:p>
            <a:pPr lvl="4"/>
            <a:r>
              <a:t>Corpo livello cinque</a:t>
            </a:r>
          </a:p>
        </p:txBody>
      </p:sp>
      <p:sp>
        <p:nvSpPr>
          <p:cNvPr id="8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olo Testo"/>
          <p:cNvSpPr txBox="1"/>
          <p:nvPr>
            <p:ph type="title"/>
          </p:nvPr>
        </p:nvSpPr>
        <p:spPr>
          <a:xfrm>
            <a:off x="1231900" y="863600"/>
            <a:ext cx="21907500" cy="2006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Titolo Testo</a:t>
            </a:r>
          </a:p>
        </p:txBody>
      </p:sp>
      <p:sp>
        <p:nvSpPr>
          <p:cNvPr id="3" name="Corpo livello uno…"/>
          <p:cNvSpPr txBox="1"/>
          <p:nvPr>
            <p:ph type="body" idx="1"/>
          </p:nvPr>
        </p:nvSpPr>
        <p:spPr>
          <a:xfrm>
            <a:off x="1231900" y="2844800"/>
            <a:ext cx="21907500" cy="944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11950793" y="13049250"/>
            <a:ext cx="431293" cy="520700"/>
          </a:xfrm>
          <a:prstGeom prst="rect">
            <a:avLst/>
          </a:prstGeom>
          <a:ln w="12700">
            <a:miter lim="400000"/>
          </a:ln>
        </p:spPr>
        <p:txBody>
          <a:bodyPr wrap="none" lIns="50800" tIns="50800" rIns="50800" bIns="50800" anchor="ctr">
            <a:spAutoFit/>
          </a:bodyPr>
          <a:lstStyle>
            <a:lvl1pPr algn="ctr">
              <a:spcBef>
                <a:spcPts val="0"/>
              </a:spcBef>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all" i="0" spc="992" strike="noStrike" sz="6200" u="none">
          <a:solidFill>
            <a:srgbClr val="FFFFFF"/>
          </a:solidFill>
          <a:uFillTx/>
          <a:latin typeface="+mn-lt"/>
          <a:ea typeface="+mn-ea"/>
          <a:cs typeface="+mn-cs"/>
          <a:sym typeface="Avenir Light"/>
        </a:defRPr>
      </a:lvl1pPr>
      <a:lvl2pPr marL="0" marR="0" indent="0" algn="l" defTabSz="825500" rtl="0" latinLnBrk="0">
        <a:lnSpc>
          <a:spcPct val="100000"/>
        </a:lnSpc>
        <a:spcBef>
          <a:spcPts val="0"/>
        </a:spcBef>
        <a:spcAft>
          <a:spcPts val="0"/>
        </a:spcAft>
        <a:buClrTx/>
        <a:buSzTx/>
        <a:buFontTx/>
        <a:buNone/>
        <a:tabLst/>
        <a:defRPr b="0" baseline="0" cap="all" i="0" spc="992" strike="noStrike" sz="6200" u="none">
          <a:solidFill>
            <a:srgbClr val="FFFFFF"/>
          </a:solidFill>
          <a:uFillTx/>
          <a:latin typeface="+mn-lt"/>
          <a:ea typeface="+mn-ea"/>
          <a:cs typeface="+mn-cs"/>
          <a:sym typeface="Avenir Light"/>
        </a:defRPr>
      </a:lvl2pPr>
      <a:lvl3pPr marL="0" marR="0" indent="0" algn="l" defTabSz="825500" rtl="0" latinLnBrk="0">
        <a:lnSpc>
          <a:spcPct val="100000"/>
        </a:lnSpc>
        <a:spcBef>
          <a:spcPts val="0"/>
        </a:spcBef>
        <a:spcAft>
          <a:spcPts val="0"/>
        </a:spcAft>
        <a:buClrTx/>
        <a:buSzTx/>
        <a:buFontTx/>
        <a:buNone/>
        <a:tabLst/>
        <a:defRPr b="0" baseline="0" cap="all" i="0" spc="992" strike="noStrike" sz="6200" u="none">
          <a:solidFill>
            <a:srgbClr val="FFFFFF"/>
          </a:solidFill>
          <a:uFillTx/>
          <a:latin typeface="+mn-lt"/>
          <a:ea typeface="+mn-ea"/>
          <a:cs typeface="+mn-cs"/>
          <a:sym typeface="Avenir Light"/>
        </a:defRPr>
      </a:lvl3pPr>
      <a:lvl4pPr marL="0" marR="0" indent="0" algn="l" defTabSz="825500" rtl="0" latinLnBrk="0">
        <a:lnSpc>
          <a:spcPct val="100000"/>
        </a:lnSpc>
        <a:spcBef>
          <a:spcPts val="0"/>
        </a:spcBef>
        <a:spcAft>
          <a:spcPts val="0"/>
        </a:spcAft>
        <a:buClrTx/>
        <a:buSzTx/>
        <a:buFontTx/>
        <a:buNone/>
        <a:tabLst/>
        <a:defRPr b="0" baseline="0" cap="all" i="0" spc="992" strike="noStrike" sz="6200" u="none">
          <a:solidFill>
            <a:srgbClr val="FFFFFF"/>
          </a:solidFill>
          <a:uFillTx/>
          <a:latin typeface="+mn-lt"/>
          <a:ea typeface="+mn-ea"/>
          <a:cs typeface="+mn-cs"/>
          <a:sym typeface="Avenir Light"/>
        </a:defRPr>
      </a:lvl4pPr>
      <a:lvl5pPr marL="0" marR="0" indent="0" algn="l" defTabSz="825500" rtl="0" latinLnBrk="0">
        <a:lnSpc>
          <a:spcPct val="100000"/>
        </a:lnSpc>
        <a:spcBef>
          <a:spcPts val="0"/>
        </a:spcBef>
        <a:spcAft>
          <a:spcPts val="0"/>
        </a:spcAft>
        <a:buClrTx/>
        <a:buSzTx/>
        <a:buFontTx/>
        <a:buNone/>
        <a:tabLst/>
        <a:defRPr b="0" baseline="0" cap="all" i="0" spc="992" strike="noStrike" sz="6200" u="none">
          <a:solidFill>
            <a:srgbClr val="FFFFFF"/>
          </a:solidFill>
          <a:uFillTx/>
          <a:latin typeface="+mn-lt"/>
          <a:ea typeface="+mn-ea"/>
          <a:cs typeface="+mn-cs"/>
          <a:sym typeface="Avenir Light"/>
        </a:defRPr>
      </a:lvl5pPr>
      <a:lvl6pPr marL="0" marR="0" indent="0" algn="l" defTabSz="825500" rtl="0" latinLnBrk="0">
        <a:lnSpc>
          <a:spcPct val="100000"/>
        </a:lnSpc>
        <a:spcBef>
          <a:spcPts val="0"/>
        </a:spcBef>
        <a:spcAft>
          <a:spcPts val="0"/>
        </a:spcAft>
        <a:buClrTx/>
        <a:buSzTx/>
        <a:buFontTx/>
        <a:buNone/>
        <a:tabLst/>
        <a:defRPr b="0" baseline="0" cap="all" i="0" spc="992" strike="noStrike" sz="6200" u="none">
          <a:solidFill>
            <a:srgbClr val="FFFFFF"/>
          </a:solidFill>
          <a:uFillTx/>
          <a:latin typeface="+mn-lt"/>
          <a:ea typeface="+mn-ea"/>
          <a:cs typeface="+mn-cs"/>
          <a:sym typeface="Avenir Light"/>
        </a:defRPr>
      </a:lvl6pPr>
      <a:lvl7pPr marL="0" marR="0" indent="0" algn="l" defTabSz="825500" rtl="0" latinLnBrk="0">
        <a:lnSpc>
          <a:spcPct val="100000"/>
        </a:lnSpc>
        <a:spcBef>
          <a:spcPts val="0"/>
        </a:spcBef>
        <a:spcAft>
          <a:spcPts val="0"/>
        </a:spcAft>
        <a:buClrTx/>
        <a:buSzTx/>
        <a:buFontTx/>
        <a:buNone/>
        <a:tabLst/>
        <a:defRPr b="0" baseline="0" cap="all" i="0" spc="992" strike="noStrike" sz="6200" u="none">
          <a:solidFill>
            <a:srgbClr val="FFFFFF"/>
          </a:solidFill>
          <a:uFillTx/>
          <a:latin typeface="+mn-lt"/>
          <a:ea typeface="+mn-ea"/>
          <a:cs typeface="+mn-cs"/>
          <a:sym typeface="Avenir Light"/>
        </a:defRPr>
      </a:lvl7pPr>
      <a:lvl8pPr marL="0" marR="0" indent="0" algn="l" defTabSz="825500" rtl="0" latinLnBrk="0">
        <a:lnSpc>
          <a:spcPct val="100000"/>
        </a:lnSpc>
        <a:spcBef>
          <a:spcPts val="0"/>
        </a:spcBef>
        <a:spcAft>
          <a:spcPts val="0"/>
        </a:spcAft>
        <a:buClrTx/>
        <a:buSzTx/>
        <a:buFontTx/>
        <a:buNone/>
        <a:tabLst/>
        <a:defRPr b="0" baseline="0" cap="all" i="0" spc="992" strike="noStrike" sz="6200" u="none">
          <a:solidFill>
            <a:srgbClr val="FFFFFF"/>
          </a:solidFill>
          <a:uFillTx/>
          <a:latin typeface="+mn-lt"/>
          <a:ea typeface="+mn-ea"/>
          <a:cs typeface="+mn-cs"/>
          <a:sym typeface="Avenir Light"/>
        </a:defRPr>
      </a:lvl8pPr>
      <a:lvl9pPr marL="0" marR="0" indent="0" algn="l" defTabSz="825500" rtl="0" latinLnBrk="0">
        <a:lnSpc>
          <a:spcPct val="100000"/>
        </a:lnSpc>
        <a:spcBef>
          <a:spcPts val="0"/>
        </a:spcBef>
        <a:spcAft>
          <a:spcPts val="0"/>
        </a:spcAft>
        <a:buClrTx/>
        <a:buSzTx/>
        <a:buFontTx/>
        <a:buNone/>
        <a:tabLst/>
        <a:defRPr b="0" baseline="0" cap="all" i="0" spc="992" strike="noStrike" sz="6200" u="none">
          <a:solidFill>
            <a:srgbClr val="FFFFFF"/>
          </a:solidFill>
          <a:uFillTx/>
          <a:latin typeface="+mn-lt"/>
          <a:ea typeface="+mn-ea"/>
          <a:cs typeface="+mn-cs"/>
          <a:sym typeface="Avenir Light"/>
        </a:defRPr>
      </a:lvl9pPr>
    </p:titleStyle>
    <p:bodyStyle>
      <a:lvl1pPr marL="635000" marR="0" indent="-635000" algn="l" defTabSz="825500" latinLnBrk="0">
        <a:lnSpc>
          <a:spcPct val="100000"/>
        </a:lnSpc>
        <a:spcBef>
          <a:spcPts val="5900"/>
        </a:spcBef>
        <a:spcAft>
          <a:spcPts val="0"/>
        </a:spcAft>
        <a:buClr>
          <a:srgbClr val="646464"/>
        </a:buClr>
        <a:buSzPct val="90000"/>
        <a:buFontTx/>
        <a:buChar char="•"/>
        <a:tabLst/>
        <a:defRPr b="0" baseline="0" cap="none" i="0" spc="0" strike="noStrike" sz="5000" u="none">
          <a:solidFill>
            <a:srgbClr val="FFFFFF"/>
          </a:solidFill>
          <a:uFillTx/>
          <a:latin typeface="+mn-lt"/>
          <a:ea typeface="+mn-ea"/>
          <a:cs typeface="+mn-cs"/>
          <a:sym typeface="Avenir Light"/>
        </a:defRPr>
      </a:lvl1pPr>
      <a:lvl2pPr marL="1270000" marR="0" indent="-635000" algn="l" defTabSz="825500" latinLnBrk="0">
        <a:lnSpc>
          <a:spcPct val="100000"/>
        </a:lnSpc>
        <a:spcBef>
          <a:spcPts val="5900"/>
        </a:spcBef>
        <a:spcAft>
          <a:spcPts val="0"/>
        </a:spcAft>
        <a:buClr>
          <a:srgbClr val="646464"/>
        </a:buClr>
        <a:buSzPct val="90000"/>
        <a:buFontTx/>
        <a:buChar char="•"/>
        <a:tabLst/>
        <a:defRPr b="0" baseline="0" cap="none" i="0" spc="0" strike="noStrike" sz="5000" u="none">
          <a:solidFill>
            <a:srgbClr val="FFFFFF"/>
          </a:solidFill>
          <a:uFillTx/>
          <a:latin typeface="+mn-lt"/>
          <a:ea typeface="+mn-ea"/>
          <a:cs typeface="+mn-cs"/>
          <a:sym typeface="Avenir Light"/>
        </a:defRPr>
      </a:lvl2pPr>
      <a:lvl3pPr marL="1905000" marR="0" indent="-635000" algn="l" defTabSz="825500" latinLnBrk="0">
        <a:lnSpc>
          <a:spcPct val="100000"/>
        </a:lnSpc>
        <a:spcBef>
          <a:spcPts val="5900"/>
        </a:spcBef>
        <a:spcAft>
          <a:spcPts val="0"/>
        </a:spcAft>
        <a:buClr>
          <a:srgbClr val="646464"/>
        </a:buClr>
        <a:buSzPct val="90000"/>
        <a:buFontTx/>
        <a:buChar char="•"/>
        <a:tabLst/>
        <a:defRPr b="0" baseline="0" cap="none" i="0" spc="0" strike="noStrike" sz="5000" u="none">
          <a:solidFill>
            <a:srgbClr val="FFFFFF"/>
          </a:solidFill>
          <a:uFillTx/>
          <a:latin typeface="+mn-lt"/>
          <a:ea typeface="+mn-ea"/>
          <a:cs typeface="+mn-cs"/>
          <a:sym typeface="Avenir Light"/>
        </a:defRPr>
      </a:lvl3pPr>
      <a:lvl4pPr marL="2540000" marR="0" indent="-635000" algn="l" defTabSz="825500" latinLnBrk="0">
        <a:lnSpc>
          <a:spcPct val="100000"/>
        </a:lnSpc>
        <a:spcBef>
          <a:spcPts val="5900"/>
        </a:spcBef>
        <a:spcAft>
          <a:spcPts val="0"/>
        </a:spcAft>
        <a:buClr>
          <a:srgbClr val="646464"/>
        </a:buClr>
        <a:buSzPct val="90000"/>
        <a:buFontTx/>
        <a:buChar char="•"/>
        <a:tabLst/>
        <a:defRPr b="0" baseline="0" cap="none" i="0" spc="0" strike="noStrike" sz="5000" u="none">
          <a:solidFill>
            <a:srgbClr val="FFFFFF"/>
          </a:solidFill>
          <a:uFillTx/>
          <a:latin typeface="+mn-lt"/>
          <a:ea typeface="+mn-ea"/>
          <a:cs typeface="+mn-cs"/>
          <a:sym typeface="Avenir Light"/>
        </a:defRPr>
      </a:lvl4pPr>
      <a:lvl5pPr marL="3175000" marR="0" indent="-635000" algn="l" defTabSz="825500" latinLnBrk="0">
        <a:lnSpc>
          <a:spcPct val="100000"/>
        </a:lnSpc>
        <a:spcBef>
          <a:spcPts val="5900"/>
        </a:spcBef>
        <a:spcAft>
          <a:spcPts val="0"/>
        </a:spcAft>
        <a:buClr>
          <a:srgbClr val="646464"/>
        </a:buClr>
        <a:buSzPct val="90000"/>
        <a:buFontTx/>
        <a:buChar char="•"/>
        <a:tabLst/>
        <a:defRPr b="0" baseline="0" cap="none" i="0" spc="0" strike="noStrike" sz="5000" u="none">
          <a:solidFill>
            <a:srgbClr val="FFFFFF"/>
          </a:solidFill>
          <a:uFillTx/>
          <a:latin typeface="+mn-lt"/>
          <a:ea typeface="+mn-ea"/>
          <a:cs typeface="+mn-cs"/>
          <a:sym typeface="Avenir Light"/>
        </a:defRPr>
      </a:lvl5pPr>
      <a:lvl6pPr marL="3810000" marR="0" indent="-635000" algn="l" defTabSz="825500" latinLnBrk="0">
        <a:lnSpc>
          <a:spcPct val="100000"/>
        </a:lnSpc>
        <a:spcBef>
          <a:spcPts val="5900"/>
        </a:spcBef>
        <a:spcAft>
          <a:spcPts val="0"/>
        </a:spcAft>
        <a:buClr>
          <a:srgbClr val="646464"/>
        </a:buClr>
        <a:buSzPct val="90000"/>
        <a:buFontTx/>
        <a:buChar char="•"/>
        <a:tabLst/>
        <a:defRPr b="0" baseline="0" cap="none" i="0" spc="0" strike="noStrike" sz="5000" u="none">
          <a:solidFill>
            <a:srgbClr val="FFFFFF"/>
          </a:solidFill>
          <a:uFillTx/>
          <a:latin typeface="+mn-lt"/>
          <a:ea typeface="+mn-ea"/>
          <a:cs typeface="+mn-cs"/>
          <a:sym typeface="Avenir Light"/>
        </a:defRPr>
      </a:lvl6pPr>
      <a:lvl7pPr marL="4445000" marR="0" indent="-635000" algn="l" defTabSz="825500" latinLnBrk="0">
        <a:lnSpc>
          <a:spcPct val="100000"/>
        </a:lnSpc>
        <a:spcBef>
          <a:spcPts val="5900"/>
        </a:spcBef>
        <a:spcAft>
          <a:spcPts val="0"/>
        </a:spcAft>
        <a:buClr>
          <a:srgbClr val="646464"/>
        </a:buClr>
        <a:buSzPct val="90000"/>
        <a:buFontTx/>
        <a:buChar char="•"/>
        <a:tabLst/>
        <a:defRPr b="0" baseline="0" cap="none" i="0" spc="0" strike="noStrike" sz="5000" u="none">
          <a:solidFill>
            <a:srgbClr val="FFFFFF"/>
          </a:solidFill>
          <a:uFillTx/>
          <a:latin typeface="+mn-lt"/>
          <a:ea typeface="+mn-ea"/>
          <a:cs typeface="+mn-cs"/>
          <a:sym typeface="Avenir Light"/>
        </a:defRPr>
      </a:lvl7pPr>
      <a:lvl8pPr marL="5080000" marR="0" indent="-635000" algn="l" defTabSz="825500" latinLnBrk="0">
        <a:lnSpc>
          <a:spcPct val="100000"/>
        </a:lnSpc>
        <a:spcBef>
          <a:spcPts val="5900"/>
        </a:spcBef>
        <a:spcAft>
          <a:spcPts val="0"/>
        </a:spcAft>
        <a:buClr>
          <a:srgbClr val="646464"/>
        </a:buClr>
        <a:buSzPct val="90000"/>
        <a:buFontTx/>
        <a:buChar char="•"/>
        <a:tabLst/>
        <a:defRPr b="0" baseline="0" cap="none" i="0" spc="0" strike="noStrike" sz="5000" u="none">
          <a:solidFill>
            <a:srgbClr val="FFFFFF"/>
          </a:solidFill>
          <a:uFillTx/>
          <a:latin typeface="+mn-lt"/>
          <a:ea typeface="+mn-ea"/>
          <a:cs typeface="+mn-cs"/>
          <a:sym typeface="Avenir Light"/>
        </a:defRPr>
      </a:lvl8pPr>
      <a:lvl9pPr marL="5715000" marR="0" indent="-635000" algn="l" defTabSz="825500" latinLnBrk="0">
        <a:lnSpc>
          <a:spcPct val="100000"/>
        </a:lnSpc>
        <a:spcBef>
          <a:spcPts val="5900"/>
        </a:spcBef>
        <a:spcAft>
          <a:spcPts val="0"/>
        </a:spcAft>
        <a:buClr>
          <a:srgbClr val="646464"/>
        </a:buClr>
        <a:buSzPct val="90000"/>
        <a:buFontTx/>
        <a:buChar char="•"/>
        <a:tabLst/>
        <a:defRPr b="0" baseline="0" cap="none" i="0" spc="0" strike="noStrike" sz="5000" u="none">
          <a:solidFill>
            <a:srgbClr val="FFFFFF"/>
          </a:solidFill>
          <a:uFillTx/>
          <a:latin typeface="+mn-lt"/>
          <a:ea typeface="+mn-ea"/>
          <a:cs typeface="+mn-cs"/>
          <a:sym typeface="Avenir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1.g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g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eg"/><Relationship Id="rId3" Type="http://schemas.openxmlformats.org/officeDocument/2006/relationships/image" Target="../media/image3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g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g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gif"/></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 Id="rId3" Type="http://schemas.openxmlformats.org/officeDocument/2006/relationships/image" Target="../media/image2.png"/><Relationship Id="rId4" Type="http://schemas.openxmlformats.org/officeDocument/2006/relationships/image" Target="../media/image4.jpeg"/><Relationship Id="rId5" Type="http://schemas.openxmlformats.org/officeDocument/2006/relationships/image" Target="../media/image3.png"/><Relationship Id="rId6"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openxmlformats.org/officeDocument/2006/relationships/image" Target="../media/image6.png"/><Relationship Id="rId4" Type="http://schemas.openxmlformats.org/officeDocument/2006/relationships/image" Target="../media/image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gif"/></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 Id="rId3" Type="http://schemas.openxmlformats.org/officeDocument/2006/relationships/image" Target="../media/image3.gif"/><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 Id="rId11" Type="http://schemas.openxmlformats.org/officeDocument/2006/relationships/image" Target="../media/image2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157" name="Waiting for Godot.…"/>
          <p:cNvSpPr txBox="1"/>
          <p:nvPr>
            <p:ph type="ctrTitle"/>
          </p:nvPr>
        </p:nvSpPr>
        <p:spPr>
          <a:xfrm>
            <a:off x="584741" y="5295900"/>
            <a:ext cx="15247388" cy="3124200"/>
          </a:xfrm>
          <a:prstGeom prst="rect">
            <a:avLst/>
          </a:prstGeom>
        </p:spPr>
        <p:txBody>
          <a:bodyPr/>
          <a:lstStyle/>
          <a:p>
            <a:pPr>
              <a:defRPr>
                <a:latin typeface="Avenir Heavy"/>
                <a:ea typeface="Avenir Heavy"/>
                <a:cs typeface="Avenir Heavy"/>
                <a:sym typeface="Avenir Heavy"/>
              </a:defRPr>
            </a:pPr>
            <a:r>
              <a:t>Waiting for Godot. </a:t>
            </a:r>
          </a:p>
          <a:p>
            <a:pPr>
              <a:defRPr>
                <a:latin typeface="Avenir Heavy"/>
                <a:ea typeface="Avenir Heavy"/>
                <a:cs typeface="Avenir Heavy"/>
                <a:sym typeface="Avenir Heavy"/>
              </a:defRPr>
            </a:pPr>
            <a:r>
              <a:t>Il tempo e l’attesa</a:t>
            </a:r>
          </a:p>
        </p:txBody>
      </p:sp>
      <p:sp>
        <p:nvSpPr>
          <p:cNvPr id="158" name="Samuel Beckett"/>
          <p:cNvSpPr txBox="1"/>
          <p:nvPr>
            <p:ph type="subTitle" sz="quarter" idx="1"/>
          </p:nvPr>
        </p:nvSpPr>
        <p:spPr>
          <a:xfrm>
            <a:off x="637317" y="3850687"/>
            <a:ext cx="21907501" cy="1244601"/>
          </a:xfrm>
          <a:prstGeom prst="rect">
            <a:avLst/>
          </a:prstGeom>
        </p:spPr>
        <p:txBody>
          <a:bodyPr/>
          <a:lstStyle>
            <a:lvl1pPr>
              <a:defRPr spc="800" sz="5000">
                <a:solidFill>
                  <a:srgbClr val="0096FF"/>
                </a:solidFill>
                <a:latin typeface="Avenir Heavy"/>
                <a:ea typeface="Avenir Heavy"/>
                <a:cs typeface="Avenir Heavy"/>
                <a:sym typeface="Avenir Heavy"/>
              </a:defRPr>
            </a:lvl1pPr>
          </a:lstStyle>
          <a:p>
            <a:pPr/>
            <a:r>
              <a:t>Samuel Beckett</a:t>
            </a:r>
          </a:p>
        </p:txBody>
      </p:sp>
      <p:pic>
        <p:nvPicPr>
          <p:cNvPr id="159" name="logo.jpg" descr="logo.jpg"/>
          <p:cNvPicPr>
            <a:picLocks noChangeAspect="0"/>
          </p:cNvPicPr>
          <p:nvPr/>
        </p:nvPicPr>
        <p:blipFill>
          <a:blip r:embed="rId2">
            <a:extLst/>
          </a:blip>
          <a:stretch>
            <a:fillRect/>
          </a:stretch>
        </p:blipFill>
        <p:spPr>
          <a:xfrm>
            <a:off x="22433120" y="508756"/>
            <a:ext cx="1498973" cy="1625973"/>
          </a:xfrm>
          <a:prstGeom prst="rect">
            <a:avLst/>
          </a:prstGeom>
          <a:effectLst>
            <a:outerShdw sx="100000" sy="100000" kx="0" ky="0" algn="b" rotWithShape="0" blurRad="50800" dist="25400" dir="3600000">
              <a:srgbClr val="000000">
                <a:alpha val="70000"/>
              </a:srgbClr>
            </a:outerShdw>
          </a:effectLst>
        </p:spPr>
      </p:pic>
      <p:sp>
        <p:nvSpPr>
          <p:cNvPr id="160" name="Associazione Culturale Rosmini                                             30 gennaio 2024"/>
          <p:cNvSpPr txBox="1"/>
          <p:nvPr/>
        </p:nvSpPr>
        <p:spPr>
          <a:xfrm>
            <a:off x="380049" y="330660"/>
            <a:ext cx="2092579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Associazione Culturale Rosmini                                             30 gennaio 2024</a:t>
            </a:r>
          </a:p>
        </p:txBody>
      </p:sp>
      <p:pic>
        <p:nvPicPr>
          <p:cNvPr id="161" name="41RuHm-Z51L._AC_UF1000,1000_QL80_.jpg" descr="41RuHm-Z51L._AC_UF1000,1000_QL80_.jpg"/>
          <p:cNvPicPr>
            <a:picLocks noChangeAspect="1"/>
          </p:cNvPicPr>
          <p:nvPr/>
        </p:nvPicPr>
        <p:blipFill>
          <a:blip r:embed="rId3">
            <a:extLst/>
          </a:blip>
          <a:stretch>
            <a:fillRect/>
          </a:stretch>
        </p:blipFill>
        <p:spPr>
          <a:xfrm rot="1637776">
            <a:off x="17736222" y="2537463"/>
            <a:ext cx="3969133" cy="5995667"/>
          </a:xfrm>
          <a:prstGeom prst="rect">
            <a:avLst/>
          </a:prstGeom>
          <a:ln w="12700">
            <a:miter lim="400000"/>
          </a:ln>
        </p:spPr>
      </p:pic>
      <p:pic>
        <p:nvPicPr>
          <p:cNvPr id="162" name="Unknown-1.jpeg" descr="Unknown-1.jpeg"/>
          <p:cNvPicPr>
            <a:picLocks noChangeAspect="1"/>
          </p:cNvPicPr>
          <p:nvPr/>
        </p:nvPicPr>
        <p:blipFill>
          <a:blip r:embed="rId4">
            <a:extLst/>
          </a:blip>
          <a:stretch>
            <a:fillRect/>
          </a:stretch>
        </p:blipFill>
        <p:spPr>
          <a:xfrm>
            <a:off x="20433183" y="7173616"/>
            <a:ext cx="3392681" cy="5982359"/>
          </a:xfrm>
          <a:prstGeom prst="rect">
            <a:avLst/>
          </a:prstGeom>
          <a:ln w="12700">
            <a:miter lim="400000"/>
          </a:ln>
        </p:spPr>
      </p:pic>
      <p:pic>
        <p:nvPicPr>
          <p:cNvPr id="163" name="Thinking_0.gif" descr="Thinking_0.gif"/>
          <p:cNvPicPr>
            <a:picLocks noChangeAspect="0"/>
          </p:cNvPicPr>
          <p:nvPr/>
        </p:nvPicPr>
        <p:blipFill>
          <a:blip r:embed="rId5">
            <a:extLst/>
          </a:blip>
          <a:stretch>
            <a:fillRect/>
          </a:stretch>
        </p:blipFill>
        <p:spPr>
          <a:xfrm>
            <a:off x="11035830" y="6989795"/>
            <a:ext cx="6350001" cy="6350001"/>
          </a:xfrm>
          <a:prstGeom prst="rect">
            <a:avLst/>
          </a:prstGeom>
          <a:ln w="12700">
            <a:miter lim="400000"/>
          </a:ln>
        </p:spPr>
      </p:pic>
      <p:sp>
        <p:nvSpPr>
          <p:cNvPr id="164" name="«Non accade nulla, nessuno arriva, nessuno se ne va, è terribile!»"/>
          <p:cNvSpPr txBox="1"/>
          <p:nvPr/>
        </p:nvSpPr>
        <p:spPr>
          <a:xfrm>
            <a:off x="1026825" y="9250395"/>
            <a:ext cx="9963017"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a:solidFill>
                  <a:srgbClr val="0096FF"/>
                </a:solidFill>
              </a:defRPr>
            </a:lvl1pPr>
          </a:lstStyle>
          <a:p>
            <a:pPr/>
            <a:r>
              <a:t>«Non accade nulla, nessuno arriva, nessuno se ne va, è terribile!»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269" name="sintetizzando"/>
          <p:cNvSpPr txBox="1"/>
          <p:nvPr>
            <p:ph type="body" sz="quarter" idx="4294967295"/>
          </p:nvPr>
        </p:nvSpPr>
        <p:spPr>
          <a:xfrm>
            <a:off x="196639" y="246783"/>
            <a:ext cx="6029397" cy="1244601"/>
          </a:xfrm>
          <a:prstGeom prst="rect">
            <a:avLst/>
          </a:prstGeom>
        </p:spPr>
        <p:txBody>
          <a:bodyPr/>
          <a:lstStyle>
            <a:lvl1pPr marL="0" indent="0">
              <a:spcBef>
                <a:spcPts val="0"/>
              </a:spcBef>
              <a:buClrTx/>
              <a:buSzTx/>
              <a:buNone/>
              <a:defRPr cap="all" spc="704" sz="4400">
                <a:solidFill>
                  <a:srgbClr val="0096FF"/>
                </a:solidFill>
                <a:latin typeface="Avenir Heavy"/>
                <a:ea typeface="Avenir Heavy"/>
                <a:cs typeface="Avenir Heavy"/>
                <a:sym typeface="Avenir Heavy"/>
              </a:defRPr>
            </a:lvl1pPr>
          </a:lstStyle>
          <a:p>
            <a:pPr/>
            <a:r>
              <a:t>sintetizzando</a:t>
            </a:r>
          </a:p>
        </p:txBody>
      </p:sp>
      <p:sp>
        <p:nvSpPr>
          <p:cNvPr id="270" name="Samuel Beckett scrive Waiting for Godot sulla scia del teatro dell’assurdo che potremmo anche definire dell’assenza poiché è ”assente” non solo Godot, ma qualsiasi definizione del tempo."/>
          <p:cNvSpPr txBox="1"/>
          <p:nvPr/>
        </p:nvSpPr>
        <p:spPr>
          <a:xfrm>
            <a:off x="125808" y="1374368"/>
            <a:ext cx="9273101"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Samuel Beckett scrive Waiting for Godot sulla scia del teatro dell’assurdo che potremmo anche definire dell’assenza poiché è ”assente” non solo Godot, ma qualsiasi definizione del tempo.</a:t>
            </a:r>
          </a:p>
        </p:txBody>
      </p:sp>
      <p:sp>
        <p:nvSpPr>
          <p:cNvPr id="271" name="No past = No Tradition…"/>
          <p:cNvSpPr txBox="1"/>
          <p:nvPr/>
        </p:nvSpPr>
        <p:spPr>
          <a:xfrm>
            <a:off x="10351812" y="1139448"/>
            <a:ext cx="6132577" cy="1498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0"/>
              </a:spcBef>
              <a:defRPr sz="4000">
                <a:solidFill>
                  <a:srgbClr val="0096FF"/>
                </a:solidFill>
                <a:latin typeface="Avenir Heavy"/>
                <a:ea typeface="Avenir Heavy"/>
                <a:cs typeface="Avenir Heavy"/>
                <a:sym typeface="Avenir Heavy"/>
              </a:defRPr>
            </a:pPr>
            <a:r>
              <a:t>No past = No Tradition</a:t>
            </a:r>
          </a:p>
          <a:p>
            <a:pPr>
              <a:spcBef>
                <a:spcPts val="0"/>
              </a:spcBef>
              <a:defRPr sz="4000">
                <a:solidFill>
                  <a:srgbClr val="0096FF"/>
                </a:solidFill>
                <a:latin typeface="Avenir Heavy"/>
                <a:ea typeface="Avenir Heavy"/>
                <a:cs typeface="Avenir Heavy"/>
                <a:sym typeface="Avenir Heavy"/>
              </a:defRPr>
            </a:pPr>
            <a:r>
              <a:t>No future = No  Progress</a:t>
            </a:r>
          </a:p>
        </p:txBody>
      </p:sp>
      <p:sp>
        <p:nvSpPr>
          <p:cNvPr id="272" name="Waiting = infinito presente"/>
          <p:cNvSpPr txBox="1"/>
          <p:nvPr/>
        </p:nvSpPr>
        <p:spPr>
          <a:xfrm>
            <a:off x="17509103" y="1234457"/>
            <a:ext cx="611733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Waiting = infinito presente</a:t>
            </a:r>
          </a:p>
        </p:txBody>
      </p:sp>
      <p:sp>
        <p:nvSpPr>
          <p:cNvPr id="273" name="La struttura dell’opera si presenta circolare. Due atti che cominciano e finiscono nello stesso modo."/>
          <p:cNvSpPr txBox="1"/>
          <p:nvPr/>
        </p:nvSpPr>
        <p:spPr>
          <a:xfrm>
            <a:off x="125808" y="4333348"/>
            <a:ext cx="9273101"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La struttura dell’opera si presenta circolare. Due atti che cominciano e finiscono nello stesso modo.</a:t>
            </a:r>
          </a:p>
        </p:txBody>
      </p:sp>
      <p:sp>
        <p:nvSpPr>
          <p:cNvPr id="274" name="La scenografia è un albero."/>
          <p:cNvSpPr txBox="1"/>
          <p:nvPr/>
        </p:nvSpPr>
        <p:spPr>
          <a:xfrm>
            <a:off x="9742342" y="4304119"/>
            <a:ext cx="6718642"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0"/>
              </a:spcBef>
              <a:defRPr sz="4000">
                <a:solidFill>
                  <a:srgbClr val="0096FF"/>
                </a:solidFill>
                <a:latin typeface="Avenir Heavy"/>
                <a:ea typeface="Avenir Heavy"/>
                <a:cs typeface="Avenir Heavy"/>
                <a:sym typeface="Avenir Heavy"/>
              </a:defRPr>
            </a:lvl1pPr>
          </a:lstStyle>
          <a:p>
            <a:pPr/>
            <a:r>
              <a:t>La scenografia è un albero.</a:t>
            </a:r>
          </a:p>
        </p:txBody>
      </p:sp>
      <p:sp>
        <p:nvSpPr>
          <p:cNvPr id="275" name="Staticità = Vuoto, sterilità, strumento di morte, incapacità di vivere e di morire."/>
          <p:cNvSpPr txBox="1"/>
          <p:nvPr/>
        </p:nvSpPr>
        <p:spPr>
          <a:xfrm>
            <a:off x="16804417" y="4197337"/>
            <a:ext cx="7526708"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Staticità = Vuoto, sterilità, strumento di morte, incapacità di vivere e di morire.</a:t>
            </a:r>
          </a:p>
        </p:txBody>
      </p:sp>
      <p:sp>
        <p:nvSpPr>
          <p:cNvPr id="276" name="I personaggi sono legati tra loro, ma sono possibili anche convergenze trasversali. Il loro umorismo accresce il sentimento tragico di vuoto."/>
          <p:cNvSpPr txBox="1"/>
          <p:nvPr/>
        </p:nvSpPr>
        <p:spPr>
          <a:xfrm>
            <a:off x="4266328" y="6005426"/>
            <a:ext cx="14922377"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Avenir Heavy"/>
                <a:ea typeface="Avenir Heavy"/>
                <a:cs typeface="Avenir Heavy"/>
                <a:sym typeface="Avenir Heavy"/>
              </a:defRPr>
            </a:lvl1pPr>
          </a:lstStyle>
          <a:p>
            <a:pPr/>
            <a:r>
              <a:t>I personaggi sono legati tra loro, ma sono possibili anche convergenze trasversali. Il loro umorismo accresce il sentimento tragico di vuoto.</a:t>
            </a:r>
          </a:p>
        </p:txBody>
      </p:sp>
      <p:sp>
        <p:nvSpPr>
          <p:cNvPr id="277" name="Vladimir, pratico, protettivo, chiacchierone, razionale, rappresenta la mente."/>
          <p:cNvSpPr txBox="1"/>
          <p:nvPr/>
        </p:nvSpPr>
        <p:spPr>
          <a:xfrm>
            <a:off x="287238" y="7813515"/>
            <a:ext cx="7618096"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0"/>
              </a:spcBef>
              <a:defRPr sz="3000">
                <a:solidFill>
                  <a:srgbClr val="0096FF"/>
                </a:solidFill>
                <a:latin typeface="Avenir Heavy"/>
                <a:ea typeface="Avenir Heavy"/>
                <a:cs typeface="Avenir Heavy"/>
                <a:sym typeface="Avenir Heavy"/>
              </a:defRPr>
            </a:lvl1pPr>
          </a:lstStyle>
          <a:p>
            <a:pPr/>
            <a:r>
              <a:t>Vladimir, pratico, protettivo, chiacchierone, razionale, rappresenta la mente.</a:t>
            </a:r>
          </a:p>
        </p:txBody>
      </p:sp>
      <p:sp>
        <p:nvSpPr>
          <p:cNvPr id="278" name="Estragon, silenzioso, infantile, incline al sonno, rappresenta il corpo."/>
          <p:cNvSpPr txBox="1"/>
          <p:nvPr/>
        </p:nvSpPr>
        <p:spPr>
          <a:xfrm>
            <a:off x="15587910" y="7596209"/>
            <a:ext cx="8828769"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0"/>
              </a:spcBef>
              <a:defRPr sz="3000">
                <a:solidFill>
                  <a:srgbClr val="0096FF"/>
                </a:solidFill>
                <a:latin typeface="Avenir Heavy"/>
                <a:ea typeface="Avenir Heavy"/>
                <a:cs typeface="Avenir Heavy"/>
                <a:sym typeface="Avenir Heavy"/>
              </a:defRPr>
            </a:lvl1pPr>
          </a:lstStyle>
          <a:p>
            <a:pPr/>
            <a:r>
              <a:t>Estragon, silenzioso, infantile, incline al sonno, rappresenta il corpo.</a:t>
            </a:r>
          </a:p>
        </p:txBody>
      </p:sp>
      <p:sp>
        <p:nvSpPr>
          <p:cNvPr id="279" name="Pozzo, ricco, padrone di sé, chiacchierone, rappresenta la mente."/>
          <p:cNvSpPr txBox="1"/>
          <p:nvPr/>
        </p:nvSpPr>
        <p:spPr>
          <a:xfrm>
            <a:off x="287238" y="9595084"/>
            <a:ext cx="7618096"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0"/>
              </a:spcBef>
              <a:defRPr sz="3000">
                <a:solidFill>
                  <a:srgbClr val="0096FF"/>
                </a:solidFill>
                <a:latin typeface="Avenir Heavy"/>
                <a:ea typeface="Avenir Heavy"/>
                <a:cs typeface="Avenir Heavy"/>
                <a:sym typeface="Avenir Heavy"/>
              </a:defRPr>
            </a:lvl1pPr>
          </a:lstStyle>
          <a:p>
            <a:pPr/>
            <a:r>
              <a:t>Pozzo, ricco, padrone di sé, chiacchierone, rappresenta la mente. </a:t>
            </a:r>
          </a:p>
        </p:txBody>
      </p:sp>
      <p:sp>
        <p:nvSpPr>
          <p:cNvPr id="280" name="Lucky, non si separa mai dalle valigie, servo/schiavo, obbedisce, rappresenta il corpo."/>
          <p:cNvSpPr txBox="1"/>
          <p:nvPr/>
        </p:nvSpPr>
        <p:spPr>
          <a:xfrm>
            <a:off x="15657248" y="9256911"/>
            <a:ext cx="8320288"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0"/>
              </a:spcBef>
              <a:defRPr sz="3000">
                <a:solidFill>
                  <a:srgbClr val="0096FF"/>
                </a:solidFill>
                <a:latin typeface="Avenir Heavy"/>
                <a:ea typeface="Avenir Heavy"/>
                <a:cs typeface="Avenir Heavy"/>
                <a:sym typeface="Avenir Heavy"/>
              </a:defRPr>
            </a:lvl1pPr>
          </a:lstStyle>
          <a:p>
            <a:pPr/>
            <a:r>
              <a:t>Lucky, non si separa mai dalle valigie, servo/schiavo, obbedisce, rappresenta il corpo.</a:t>
            </a:r>
          </a:p>
        </p:txBody>
      </p:sp>
      <p:sp>
        <p:nvSpPr>
          <p:cNvPr id="286" name="Linea di collegamento"/>
          <p:cNvSpPr/>
          <p:nvPr/>
        </p:nvSpPr>
        <p:spPr>
          <a:xfrm>
            <a:off x="7808527" y="7813515"/>
            <a:ext cx="632952" cy="2540595"/>
          </a:xfrm>
          <a:custGeom>
            <a:avLst/>
            <a:gdLst/>
            <a:ahLst/>
            <a:cxnLst>
              <a:cxn ang="0">
                <a:pos x="wd2" y="hd2"/>
              </a:cxn>
              <a:cxn ang="5400000">
                <a:pos x="wd2" y="hd2"/>
              </a:cxn>
              <a:cxn ang="10800000">
                <a:pos x="wd2" y="hd2"/>
              </a:cxn>
              <a:cxn ang="16200000">
                <a:pos x="wd2" y="hd2"/>
              </a:cxn>
            </a:cxnLst>
            <a:rect l="0" t="0" r="r" b="b"/>
            <a:pathLst>
              <a:path w="16301" h="21600" fill="norm" stroke="1" extrusionOk="0">
                <a:moveTo>
                  <a:pt x="4719" y="21600"/>
                </a:moveTo>
                <a:cubicBezTo>
                  <a:pt x="21600" y="13961"/>
                  <a:pt x="20027" y="6761"/>
                  <a:pt x="0" y="0"/>
                </a:cubicBezTo>
              </a:path>
            </a:pathLst>
          </a:custGeom>
          <a:ln w="50800">
            <a:solidFill>
              <a:srgbClr val="8EFA00"/>
            </a:solidFill>
            <a:miter lim="400000"/>
            <a:headEnd type="triangle"/>
            <a:tailEnd type="triangle"/>
          </a:ln>
        </p:spPr>
        <p:txBody>
          <a:bodyPr/>
          <a:lstStyle/>
          <a:p>
            <a:pPr/>
          </a:p>
        </p:txBody>
      </p:sp>
      <p:sp>
        <p:nvSpPr>
          <p:cNvPr id="287" name="Linea di collegamento"/>
          <p:cNvSpPr/>
          <p:nvPr/>
        </p:nvSpPr>
        <p:spPr>
          <a:xfrm>
            <a:off x="14578293" y="8049633"/>
            <a:ext cx="632952" cy="2540595"/>
          </a:xfrm>
          <a:custGeom>
            <a:avLst/>
            <a:gdLst/>
            <a:ahLst/>
            <a:cxnLst>
              <a:cxn ang="0">
                <a:pos x="wd2" y="hd2"/>
              </a:cxn>
              <a:cxn ang="5400000">
                <a:pos x="wd2" y="hd2"/>
              </a:cxn>
              <a:cxn ang="10800000">
                <a:pos x="wd2" y="hd2"/>
              </a:cxn>
              <a:cxn ang="16200000">
                <a:pos x="wd2" y="hd2"/>
              </a:cxn>
            </a:cxnLst>
            <a:rect l="0" t="0" r="r" b="b"/>
            <a:pathLst>
              <a:path w="16301" h="21600" fill="norm" stroke="1" extrusionOk="0">
                <a:moveTo>
                  <a:pt x="11582" y="21600"/>
                </a:moveTo>
                <a:cubicBezTo>
                  <a:pt x="-5299" y="13961"/>
                  <a:pt x="-3726" y="6761"/>
                  <a:pt x="16301" y="0"/>
                </a:cubicBezTo>
              </a:path>
            </a:pathLst>
          </a:custGeom>
          <a:ln w="50800">
            <a:solidFill>
              <a:srgbClr val="8EFA00"/>
            </a:solidFill>
            <a:miter lim="400000"/>
            <a:headEnd type="triangle"/>
            <a:tailEnd type="triangle"/>
          </a:ln>
        </p:spPr>
        <p:txBody>
          <a:bodyPr/>
          <a:lstStyle/>
          <a:p>
            <a:pPr/>
          </a:p>
        </p:txBody>
      </p:sp>
      <p:sp>
        <p:nvSpPr>
          <p:cNvPr id="283" name="Nel I atto Pozzo guida Lucky con una corda per rappresentare la sottomissione del corpo alla mente e l’incapacità del più “debole”di riconoscere la propria forza."/>
          <p:cNvSpPr txBox="1"/>
          <p:nvPr/>
        </p:nvSpPr>
        <p:spPr>
          <a:xfrm>
            <a:off x="403757" y="11480491"/>
            <a:ext cx="9580056"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Nel I atto Pozzo guida Lucky con una corda per rappresentare la sottomissione del corpo alla mente e l’incapacità del più “debole”di riconoscere la propria forza.</a:t>
            </a:r>
          </a:p>
        </p:txBody>
      </p:sp>
      <p:sp>
        <p:nvSpPr>
          <p:cNvPr id="284" name="Nel II atto, Pozzo è diventato cieco e Lucky muto, ma Pozzo continua a comandare e Lucky obbedisce. Si rappresenta la dipendenza tra mente e corpo, ma anche l’incapacità di ribellione dinanzi alla cecità del potere."/>
          <p:cNvSpPr txBox="1"/>
          <p:nvPr/>
        </p:nvSpPr>
        <p:spPr>
          <a:xfrm>
            <a:off x="12016418" y="11438313"/>
            <a:ext cx="12138762"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Nel II atto, Pozzo è diventato cieco e Lucky muto, ma Pozzo continua a comandare e Lucky obbedisce. Si rappresenta la dipendenza tra mente e corpo, ma anche l’incapacità di ribellione dinanzi alla cecità del potere.</a:t>
            </a:r>
          </a:p>
        </p:txBody>
      </p:sp>
      <p:pic>
        <p:nvPicPr>
          <p:cNvPr id="285" name="Give_instructions_0.gif" descr="Give_instructions_0.gif"/>
          <p:cNvPicPr>
            <a:picLocks noChangeAspect="0"/>
          </p:cNvPicPr>
          <p:nvPr/>
        </p:nvPicPr>
        <p:blipFill>
          <a:blip r:embed="rId2">
            <a:extLst/>
          </a:blip>
          <a:stretch>
            <a:fillRect/>
          </a:stretch>
        </p:blipFill>
        <p:spPr>
          <a:xfrm>
            <a:off x="9360874" y="5908812"/>
            <a:ext cx="6350001" cy="635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6" grpId="1" fill="hold">
                                  <p:stCondLst>
                                    <p:cond delay="0"/>
                                  </p:stCondLst>
                                  <p:iterate type="lt" backwards="0">
                                    <p:tmAbs val="0"/>
                                  </p:iterate>
                                  <p:childTnLst>
                                    <p:set>
                                      <p:cBhvr>
                                        <p:cTn id="6" fill="hold"/>
                                        <p:tgtEl>
                                          <p:spTgt spid="273"/>
                                        </p:tgtEl>
                                        <p:attrNameLst>
                                          <p:attrName>style.visibility</p:attrName>
                                        </p:attrNameLst>
                                      </p:cBhvr>
                                      <p:to>
                                        <p:strVal val="visible"/>
                                      </p:to>
                                    </p:set>
                                    <p:animEffect filter="wipe(down)" transition="in">
                                      <p:cBhvr>
                                        <p:cTn id="7" dur="580">
                                          <p:stCondLst>
                                            <p:cond delay="0"/>
                                          </p:stCondLst>
                                        </p:cTn>
                                        <p:tgtEl>
                                          <p:spTgt spid="273"/>
                                        </p:tgtEl>
                                      </p:cBhvr>
                                    </p:animEffect>
                                    <p:anim calcmode="lin" valueType="num">
                                      <p:cBhvr>
                                        <p:cTn id="8" dur="1822" fill="hold" tmFilter="0,0; 0.14,0.36; 0.43,0.73; 0.71,0.91; 1.0,1.0">
                                          <p:stCondLst>
                                            <p:cond delay="0"/>
                                          </p:stCondLst>
                                        </p:cTn>
                                        <p:tgtEl>
                                          <p:spTgt spid="273"/>
                                        </p:tgtEl>
                                        <p:attrNameLst>
                                          <p:attrName>ppt_x</p:attrName>
                                        </p:attrNameLst>
                                      </p:cBhvr>
                                      <p:tavLst>
                                        <p:tav tm="0">
                                          <p:val>
                                            <p:strVal val="#ppt_x-0.25"/>
                                          </p:val>
                                        </p:tav>
                                        <p:tav tm="100000">
                                          <p:val>
                                            <p:strVal val="#ppt_x"/>
                                          </p:val>
                                        </p:tav>
                                      </p:tavLst>
                                    </p:anim>
                                    <p:anim calcmode="lin" valueType="num">
                                      <p:cBhvr>
                                        <p:cTn id="9" dur="664" fill="hold" tmFilter="0.0,0.0; 0.25,0.07; 0.50,0.2; 0.75,0.467; 1.0,1.0">
                                          <p:stCondLst>
                                            <p:cond delay="0"/>
                                          </p:stCondLst>
                                        </p:cTn>
                                        <p:tgtEl>
                                          <p:spTgt spid="273"/>
                                        </p:tgtEl>
                                        <p:attrNameLst>
                                          <p:attrName>ppt_y</p:attrName>
                                        </p:attrNameLst>
                                      </p:cBhvr>
                                      <p:tavLst>
                                        <p:tav tm="0" fmla="#ppt_y-sin(pi*$)/3">
                                          <p:val>
                                            <p:fltVal val="0.5"/>
                                          </p:val>
                                        </p:tav>
                                        <p:tav tm="100000">
                                          <p:val>
                                            <p:fltVal val="1"/>
                                          </p:val>
                                        </p:tav>
                                      </p:tavLst>
                                    </p:anim>
                                    <p:anim calcmode="lin" valueType="num">
                                      <p:cBhvr>
                                        <p:cTn id="10" dur="664" fill="hold" tmFilter="0, 0; 0.125,0.2665; 0.25,0.4; 0.375,0.465; 0.5,0.5;  0.625,0.535; 0.75,0.6; 0.875,0.7335; 1,1">
                                          <p:stCondLst>
                                            <p:cond delay="664"/>
                                          </p:stCondLst>
                                        </p:cTn>
                                        <p:tgtEl>
                                          <p:spTgt spid="273"/>
                                        </p:tgtEl>
                                        <p:attrNameLst>
                                          <p:attrName>ppt_y</p:attrName>
                                        </p:attrNameLst>
                                      </p:cBhvr>
                                      <p:tavLst>
                                        <p:tav tm="0" fmla="#ppt_y-sin(pi*$)/9">
                                          <p:val>
                                            <p:fltVal val="0"/>
                                          </p:val>
                                        </p:tav>
                                        <p:tav tm="100000">
                                          <p:val>
                                            <p:fltVal val="1"/>
                                          </p:val>
                                        </p:tav>
                                      </p:tavLst>
                                    </p:anim>
                                    <p:anim calcmode="lin" valueType="num">
                                      <p:cBhvr>
                                        <p:cTn id="11" dur="332" fill="hold" tmFilter="0, 0; 0.125,0.2665; 0.25,0.4; 0.375,0.465; 0.5,0.5;  0.625,0.535; 0.75,0.6; 0.875,0.7335; 1,1">
                                          <p:stCondLst>
                                            <p:cond delay="1324"/>
                                          </p:stCondLst>
                                        </p:cTn>
                                        <p:tgtEl>
                                          <p:spTgt spid="273"/>
                                        </p:tgtEl>
                                        <p:attrNameLst>
                                          <p:attrName>ppt_y</p:attrName>
                                        </p:attrNameLst>
                                      </p:cBhvr>
                                      <p:tavLst>
                                        <p:tav tm="0" fmla="#ppt_y-sin(pi*$)/27">
                                          <p:val>
                                            <p:fltVal val="0"/>
                                          </p:val>
                                        </p:tav>
                                        <p:tav tm="100000">
                                          <p:val>
                                            <p:fltVal val="1"/>
                                          </p:val>
                                        </p:tav>
                                      </p:tavLst>
                                    </p:anim>
                                    <p:anim calcmode="lin" valueType="num">
                                      <p:cBhvr>
                                        <p:cTn id="12" dur="164" fill="hold" tmFilter="0, 0; 0.125,0.2665; 0.25,0.4; 0.375,0.465; 0.5,0.5;  0.625,0.535; 0.75,0.6; 0.875,0.7335; 1,1">
                                          <p:stCondLst>
                                            <p:cond delay="1656"/>
                                          </p:stCondLst>
                                        </p:cTn>
                                        <p:tgtEl>
                                          <p:spTgt spid="273"/>
                                        </p:tgtEl>
                                        <p:attrNameLst>
                                          <p:attrName>ppt_y</p:attrName>
                                        </p:attrNameLst>
                                      </p:cBhvr>
                                      <p:tavLst>
                                        <p:tav tm="0" fmla="#ppt_y-sin(pi*$)/81">
                                          <p:val>
                                            <p:fltVal val="0"/>
                                          </p:val>
                                        </p:tav>
                                        <p:tav tm="100000">
                                          <p:val>
                                            <p:fltVal val="1"/>
                                          </p:val>
                                        </p:tav>
                                      </p:tavLst>
                                    </p:anim>
                                    <p:animScale>
                                      <p:cBhvr>
                                        <p:cTn id="13" dur="26" fill="hold">
                                          <p:stCondLst>
                                            <p:cond delay="650"/>
                                          </p:stCondLst>
                                        </p:cTn>
                                        <p:tgtEl>
                                          <p:spTgt spid="273"/>
                                        </p:tgtEl>
                                      </p:cBhvr>
                                      <p:to x="100000" y="60000"/>
                                    </p:animScale>
                                    <p:animScale>
                                      <p:cBhvr>
                                        <p:cTn id="14" dur="166" decel="50000" fill="hold">
                                          <p:stCondLst>
                                            <p:cond delay="676"/>
                                          </p:stCondLst>
                                        </p:cTn>
                                        <p:tgtEl>
                                          <p:spTgt spid="273"/>
                                        </p:tgtEl>
                                      </p:cBhvr>
                                      <p:to x="100000" y="100000"/>
                                    </p:animScale>
                                    <p:animScale>
                                      <p:cBhvr>
                                        <p:cTn id="15" dur="26" decel="50000" fill="hold">
                                          <p:stCondLst>
                                            <p:cond delay="1312"/>
                                          </p:stCondLst>
                                        </p:cTn>
                                        <p:tgtEl>
                                          <p:spTgt spid="273"/>
                                        </p:tgtEl>
                                      </p:cBhvr>
                                      <p:to x="100000" y="80000"/>
                                    </p:animScale>
                                    <p:animScale>
                                      <p:cBhvr>
                                        <p:cTn id="16" dur="166" decel="50000" fill="hold">
                                          <p:stCondLst>
                                            <p:cond delay="1338"/>
                                          </p:stCondLst>
                                        </p:cTn>
                                        <p:tgtEl>
                                          <p:spTgt spid="273"/>
                                        </p:tgtEl>
                                      </p:cBhvr>
                                      <p:to x="100000" y="100000"/>
                                    </p:animScale>
                                    <p:animScale>
                                      <p:cBhvr>
                                        <p:cTn id="17" dur="26" decel="50000" fill="hold">
                                          <p:stCondLst>
                                            <p:cond delay="1642"/>
                                          </p:stCondLst>
                                        </p:cTn>
                                        <p:tgtEl>
                                          <p:spTgt spid="273"/>
                                        </p:tgtEl>
                                      </p:cBhvr>
                                      <p:to x="100000" y="90000"/>
                                    </p:animScale>
                                    <p:animScale>
                                      <p:cBhvr>
                                        <p:cTn id="18" dur="166" decel="50000" fill="hold">
                                          <p:stCondLst>
                                            <p:cond delay="1668"/>
                                          </p:stCondLst>
                                        </p:cTn>
                                        <p:tgtEl>
                                          <p:spTgt spid="273"/>
                                        </p:tgtEl>
                                      </p:cBhvr>
                                      <p:to x="100000" y="100000"/>
                                    </p:animScale>
                                    <p:animScale>
                                      <p:cBhvr>
                                        <p:cTn id="19" dur="26" decel="50000" fill="hold">
                                          <p:stCondLst>
                                            <p:cond delay="1808"/>
                                          </p:stCondLst>
                                        </p:cTn>
                                        <p:tgtEl>
                                          <p:spTgt spid="273"/>
                                        </p:tgtEl>
                                      </p:cBhvr>
                                      <p:to x="100000" y="95000"/>
                                    </p:animScale>
                                    <p:animScale>
                                      <p:cBhvr>
                                        <p:cTn id="20" dur="166" decel="50000" fill="hold">
                                          <p:stCondLst>
                                            <p:cond delay="1834"/>
                                          </p:stCondLst>
                                        </p:cTn>
                                        <p:tgtEl>
                                          <p:spTgt spid="273"/>
                                        </p:tgtEl>
                                      </p:cBhvr>
                                      <p:to x="100000" y="100000"/>
                                    </p:animScale>
                                  </p:childTnLst>
                                </p:cTn>
                              </p:par>
                            </p:childTnLst>
                          </p:cTn>
                        </p:par>
                        <p:par>
                          <p:cTn id="21" fill="hold">
                            <p:stCondLst>
                              <p:cond delay="2000"/>
                            </p:stCondLst>
                            <p:childTnLst>
                              <p:par>
                                <p:cTn id="22" presetClass="entr" nodeType="afterEffect" presetSubtype="8" presetID="26" grpId="2" fill="hold">
                                  <p:stCondLst>
                                    <p:cond delay="0"/>
                                  </p:stCondLst>
                                  <p:iterate type="lt" backwards="0">
                                    <p:tmAbs val="0"/>
                                  </p:iterate>
                                  <p:childTnLst>
                                    <p:set>
                                      <p:cBhvr>
                                        <p:cTn id="23" fill="hold"/>
                                        <p:tgtEl>
                                          <p:spTgt spid="274"/>
                                        </p:tgtEl>
                                        <p:attrNameLst>
                                          <p:attrName>style.visibility</p:attrName>
                                        </p:attrNameLst>
                                      </p:cBhvr>
                                      <p:to>
                                        <p:strVal val="visible"/>
                                      </p:to>
                                    </p:set>
                                    <p:animEffect filter="wipe(down)" transition="in">
                                      <p:cBhvr>
                                        <p:cTn id="24" dur="580">
                                          <p:stCondLst>
                                            <p:cond delay="0"/>
                                          </p:stCondLst>
                                        </p:cTn>
                                        <p:tgtEl>
                                          <p:spTgt spid="274"/>
                                        </p:tgtEl>
                                      </p:cBhvr>
                                    </p:animEffect>
                                    <p:anim calcmode="lin" valueType="num">
                                      <p:cBhvr>
                                        <p:cTn id="25" dur="1822" fill="hold" tmFilter="0,0; 0.14,0.36; 0.43,0.73; 0.71,0.91; 1.0,1.0">
                                          <p:stCondLst>
                                            <p:cond delay="0"/>
                                          </p:stCondLst>
                                        </p:cTn>
                                        <p:tgtEl>
                                          <p:spTgt spid="274"/>
                                        </p:tgtEl>
                                        <p:attrNameLst>
                                          <p:attrName>ppt_x</p:attrName>
                                        </p:attrNameLst>
                                      </p:cBhvr>
                                      <p:tavLst>
                                        <p:tav tm="0">
                                          <p:val>
                                            <p:strVal val="#ppt_x-0.25"/>
                                          </p:val>
                                        </p:tav>
                                        <p:tav tm="100000">
                                          <p:val>
                                            <p:strVal val="#ppt_x"/>
                                          </p:val>
                                        </p:tav>
                                      </p:tavLst>
                                    </p:anim>
                                    <p:anim calcmode="lin" valueType="num">
                                      <p:cBhvr>
                                        <p:cTn id="26" dur="664" fill="hold" tmFilter="0.0,0.0; 0.25,0.07; 0.50,0.2; 0.75,0.467; 1.0,1.0">
                                          <p:stCondLst>
                                            <p:cond delay="0"/>
                                          </p:stCondLst>
                                        </p:cTn>
                                        <p:tgtEl>
                                          <p:spTgt spid="274"/>
                                        </p:tgtEl>
                                        <p:attrNameLst>
                                          <p:attrName>ppt_y</p:attrName>
                                        </p:attrNameLst>
                                      </p:cBhvr>
                                      <p:tavLst>
                                        <p:tav tm="0" fmla="#ppt_y-sin(pi*$)/3">
                                          <p:val>
                                            <p:fltVal val="0.5"/>
                                          </p:val>
                                        </p:tav>
                                        <p:tav tm="100000">
                                          <p:val>
                                            <p:fltVal val="1"/>
                                          </p:val>
                                        </p:tav>
                                      </p:tavLst>
                                    </p:anim>
                                    <p:anim calcmode="lin" valueType="num">
                                      <p:cBhvr>
                                        <p:cTn id="27" dur="664" fill="hold" tmFilter="0, 0; 0.125,0.2665; 0.25,0.4; 0.375,0.465; 0.5,0.5;  0.625,0.535; 0.75,0.6; 0.875,0.7335; 1,1">
                                          <p:stCondLst>
                                            <p:cond delay="664"/>
                                          </p:stCondLst>
                                        </p:cTn>
                                        <p:tgtEl>
                                          <p:spTgt spid="274"/>
                                        </p:tgtEl>
                                        <p:attrNameLst>
                                          <p:attrName>ppt_y</p:attrName>
                                        </p:attrNameLst>
                                      </p:cBhvr>
                                      <p:tavLst>
                                        <p:tav tm="0" fmla="#ppt_y-sin(pi*$)/9">
                                          <p:val>
                                            <p:fltVal val="0"/>
                                          </p:val>
                                        </p:tav>
                                        <p:tav tm="100000">
                                          <p:val>
                                            <p:fltVal val="1"/>
                                          </p:val>
                                        </p:tav>
                                      </p:tavLst>
                                    </p:anim>
                                    <p:anim calcmode="lin" valueType="num">
                                      <p:cBhvr>
                                        <p:cTn id="28" dur="332" fill="hold" tmFilter="0, 0; 0.125,0.2665; 0.25,0.4; 0.375,0.465; 0.5,0.5;  0.625,0.535; 0.75,0.6; 0.875,0.7335; 1,1">
                                          <p:stCondLst>
                                            <p:cond delay="1324"/>
                                          </p:stCondLst>
                                        </p:cTn>
                                        <p:tgtEl>
                                          <p:spTgt spid="274"/>
                                        </p:tgtEl>
                                        <p:attrNameLst>
                                          <p:attrName>ppt_y</p:attrName>
                                        </p:attrNameLst>
                                      </p:cBhvr>
                                      <p:tavLst>
                                        <p:tav tm="0" fmla="#ppt_y-sin(pi*$)/27">
                                          <p:val>
                                            <p:fltVal val="0"/>
                                          </p:val>
                                        </p:tav>
                                        <p:tav tm="100000">
                                          <p:val>
                                            <p:fltVal val="1"/>
                                          </p:val>
                                        </p:tav>
                                      </p:tavLst>
                                    </p:anim>
                                    <p:anim calcmode="lin" valueType="num">
                                      <p:cBhvr>
                                        <p:cTn id="29" dur="164" fill="hold" tmFilter="0, 0; 0.125,0.2665; 0.25,0.4; 0.375,0.465; 0.5,0.5;  0.625,0.535; 0.75,0.6; 0.875,0.7335; 1,1">
                                          <p:stCondLst>
                                            <p:cond delay="1656"/>
                                          </p:stCondLst>
                                        </p:cTn>
                                        <p:tgtEl>
                                          <p:spTgt spid="274"/>
                                        </p:tgtEl>
                                        <p:attrNameLst>
                                          <p:attrName>ppt_y</p:attrName>
                                        </p:attrNameLst>
                                      </p:cBhvr>
                                      <p:tavLst>
                                        <p:tav tm="0" fmla="#ppt_y-sin(pi*$)/81">
                                          <p:val>
                                            <p:fltVal val="0"/>
                                          </p:val>
                                        </p:tav>
                                        <p:tav tm="100000">
                                          <p:val>
                                            <p:fltVal val="1"/>
                                          </p:val>
                                        </p:tav>
                                      </p:tavLst>
                                    </p:anim>
                                    <p:animScale>
                                      <p:cBhvr>
                                        <p:cTn id="30" dur="26" fill="hold">
                                          <p:stCondLst>
                                            <p:cond delay="650"/>
                                          </p:stCondLst>
                                        </p:cTn>
                                        <p:tgtEl>
                                          <p:spTgt spid="274"/>
                                        </p:tgtEl>
                                      </p:cBhvr>
                                      <p:to x="100000" y="60000"/>
                                    </p:animScale>
                                    <p:animScale>
                                      <p:cBhvr>
                                        <p:cTn id="31" dur="166" decel="50000" fill="hold">
                                          <p:stCondLst>
                                            <p:cond delay="676"/>
                                          </p:stCondLst>
                                        </p:cTn>
                                        <p:tgtEl>
                                          <p:spTgt spid="274"/>
                                        </p:tgtEl>
                                      </p:cBhvr>
                                      <p:to x="100000" y="100000"/>
                                    </p:animScale>
                                    <p:animScale>
                                      <p:cBhvr>
                                        <p:cTn id="32" dur="26" decel="50000" fill="hold">
                                          <p:stCondLst>
                                            <p:cond delay="1312"/>
                                          </p:stCondLst>
                                        </p:cTn>
                                        <p:tgtEl>
                                          <p:spTgt spid="274"/>
                                        </p:tgtEl>
                                      </p:cBhvr>
                                      <p:to x="100000" y="80000"/>
                                    </p:animScale>
                                    <p:animScale>
                                      <p:cBhvr>
                                        <p:cTn id="33" dur="166" decel="50000" fill="hold">
                                          <p:stCondLst>
                                            <p:cond delay="1338"/>
                                          </p:stCondLst>
                                        </p:cTn>
                                        <p:tgtEl>
                                          <p:spTgt spid="274"/>
                                        </p:tgtEl>
                                      </p:cBhvr>
                                      <p:to x="100000" y="100000"/>
                                    </p:animScale>
                                    <p:animScale>
                                      <p:cBhvr>
                                        <p:cTn id="34" dur="26" decel="50000" fill="hold">
                                          <p:stCondLst>
                                            <p:cond delay="1642"/>
                                          </p:stCondLst>
                                        </p:cTn>
                                        <p:tgtEl>
                                          <p:spTgt spid="274"/>
                                        </p:tgtEl>
                                      </p:cBhvr>
                                      <p:to x="100000" y="90000"/>
                                    </p:animScale>
                                    <p:animScale>
                                      <p:cBhvr>
                                        <p:cTn id="35" dur="166" decel="50000" fill="hold">
                                          <p:stCondLst>
                                            <p:cond delay="1668"/>
                                          </p:stCondLst>
                                        </p:cTn>
                                        <p:tgtEl>
                                          <p:spTgt spid="274"/>
                                        </p:tgtEl>
                                      </p:cBhvr>
                                      <p:to x="100000" y="100000"/>
                                    </p:animScale>
                                    <p:animScale>
                                      <p:cBhvr>
                                        <p:cTn id="36" dur="26" decel="50000" fill="hold">
                                          <p:stCondLst>
                                            <p:cond delay="1808"/>
                                          </p:stCondLst>
                                        </p:cTn>
                                        <p:tgtEl>
                                          <p:spTgt spid="274"/>
                                        </p:tgtEl>
                                      </p:cBhvr>
                                      <p:to x="100000" y="95000"/>
                                    </p:animScale>
                                    <p:animScale>
                                      <p:cBhvr>
                                        <p:cTn id="37" dur="166" decel="50000" fill="hold">
                                          <p:stCondLst>
                                            <p:cond delay="1834"/>
                                          </p:stCondLst>
                                        </p:cTn>
                                        <p:tgtEl>
                                          <p:spTgt spid="274"/>
                                        </p:tgtEl>
                                      </p:cBhvr>
                                      <p:to x="100000" y="100000"/>
                                    </p:animScale>
                                  </p:childTnLst>
                                </p:cTn>
                              </p:par>
                            </p:childTnLst>
                          </p:cTn>
                        </p:par>
                        <p:par>
                          <p:cTn id="38" fill="hold">
                            <p:stCondLst>
                              <p:cond delay="4000"/>
                            </p:stCondLst>
                            <p:childTnLst>
                              <p:par>
                                <p:cTn id="39" presetClass="entr" nodeType="afterEffect" presetSubtype="8" presetID="26" grpId="3" fill="hold">
                                  <p:stCondLst>
                                    <p:cond delay="0"/>
                                  </p:stCondLst>
                                  <p:iterate type="lt" backwards="0">
                                    <p:tmAbs val="0"/>
                                  </p:iterate>
                                  <p:childTnLst>
                                    <p:set>
                                      <p:cBhvr>
                                        <p:cTn id="40" fill="hold"/>
                                        <p:tgtEl>
                                          <p:spTgt spid="275"/>
                                        </p:tgtEl>
                                        <p:attrNameLst>
                                          <p:attrName>style.visibility</p:attrName>
                                        </p:attrNameLst>
                                      </p:cBhvr>
                                      <p:to>
                                        <p:strVal val="visible"/>
                                      </p:to>
                                    </p:set>
                                    <p:animEffect filter="wipe(down)" transition="in">
                                      <p:cBhvr>
                                        <p:cTn id="41" dur="580">
                                          <p:stCondLst>
                                            <p:cond delay="0"/>
                                          </p:stCondLst>
                                        </p:cTn>
                                        <p:tgtEl>
                                          <p:spTgt spid="275"/>
                                        </p:tgtEl>
                                      </p:cBhvr>
                                    </p:animEffect>
                                    <p:anim calcmode="lin" valueType="num">
                                      <p:cBhvr>
                                        <p:cTn id="42" dur="1822" fill="hold" tmFilter="0,0; 0.14,0.36; 0.43,0.73; 0.71,0.91; 1.0,1.0">
                                          <p:stCondLst>
                                            <p:cond delay="0"/>
                                          </p:stCondLst>
                                        </p:cTn>
                                        <p:tgtEl>
                                          <p:spTgt spid="275"/>
                                        </p:tgtEl>
                                        <p:attrNameLst>
                                          <p:attrName>ppt_x</p:attrName>
                                        </p:attrNameLst>
                                      </p:cBhvr>
                                      <p:tavLst>
                                        <p:tav tm="0">
                                          <p:val>
                                            <p:strVal val="#ppt_x-0.25"/>
                                          </p:val>
                                        </p:tav>
                                        <p:tav tm="100000">
                                          <p:val>
                                            <p:strVal val="#ppt_x"/>
                                          </p:val>
                                        </p:tav>
                                      </p:tavLst>
                                    </p:anim>
                                    <p:anim calcmode="lin" valueType="num">
                                      <p:cBhvr>
                                        <p:cTn id="43" dur="664" fill="hold" tmFilter="0.0,0.0; 0.25,0.07; 0.50,0.2; 0.75,0.467; 1.0,1.0">
                                          <p:stCondLst>
                                            <p:cond delay="0"/>
                                          </p:stCondLst>
                                        </p:cTn>
                                        <p:tgtEl>
                                          <p:spTgt spid="275"/>
                                        </p:tgtEl>
                                        <p:attrNameLst>
                                          <p:attrName>ppt_y</p:attrName>
                                        </p:attrNameLst>
                                      </p:cBhvr>
                                      <p:tavLst>
                                        <p:tav tm="0" fmla="#ppt_y-sin(pi*$)/3">
                                          <p:val>
                                            <p:fltVal val="0.5"/>
                                          </p:val>
                                        </p:tav>
                                        <p:tav tm="100000">
                                          <p:val>
                                            <p:fltVal val="1"/>
                                          </p:val>
                                        </p:tav>
                                      </p:tavLst>
                                    </p:anim>
                                    <p:anim calcmode="lin" valueType="num">
                                      <p:cBhvr>
                                        <p:cTn id="44" dur="664" fill="hold" tmFilter="0, 0; 0.125,0.2665; 0.25,0.4; 0.375,0.465; 0.5,0.5;  0.625,0.535; 0.75,0.6; 0.875,0.7335; 1,1">
                                          <p:stCondLst>
                                            <p:cond delay="664"/>
                                          </p:stCondLst>
                                        </p:cTn>
                                        <p:tgtEl>
                                          <p:spTgt spid="275"/>
                                        </p:tgtEl>
                                        <p:attrNameLst>
                                          <p:attrName>ppt_y</p:attrName>
                                        </p:attrNameLst>
                                      </p:cBhvr>
                                      <p:tavLst>
                                        <p:tav tm="0" fmla="#ppt_y-sin(pi*$)/9">
                                          <p:val>
                                            <p:fltVal val="0"/>
                                          </p:val>
                                        </p:tav>
                                        <p:tav tm="100000">
                                          <p:val>
                                            <p:fltVal val="1"/>
                                          </p:val>
                                        </p:tav>
                                      </p:tavLst>
                                    </p:anim>
                                    <p:anim calcmode="lin" valueType="num">
                                      <p:cBhvr>
                                        <p:cTn id="45" dur="332" fill="hold" tmFilter="0, 0; 0.125,0.2665; 0.25,0.4; 0.375,0.465; 0.5,0.5;  0.625,0.535; 0.75,0.6; 0.875,0.7335; 1,1">
                                          <p:stCondLst>
                                            <p:cond delay="1324"/>
                                          </p:stCondLst>
                                        </p:cTn>
                                        <p:tgtEl>
                                          <p:spTgt spid="275"/>
                                        </p:tgtEl>
                                        <p:attrNameLst>
                                          <p:attrName>ppt_y</p:attrName>
                                        </p:attrNameLst>
                                      </p:cBhvr>
                                      <p:tavLst>
                                        <p:tav tm="0" fmla="#ppt_y-sin(pi*$)/27">
                                          <p:val>
                                            <p:fltVal val="0"/>
                                          </p:val>
                                        </p:tav>
                                        <p:tav tm="100000">
                                          <p:val>
                                            <p:fltVal val="1"/>
                                          </p:val>
                                        </p:tav>
                                      </p:tavLst>
                                    </p:anim>
                                    <p:anim calcmode="lin" valueType="num">
                                      <p:cBhvr>
                                        <p:cTn id="46" dur="164" fill="hold" tmFilter="0, 0; 0.125,0.2665; 0.25,0.4; 0.375,0.465; 0.5,0.5;  0.625,0.535; 0.75,0.6; 0.875,0.7335; 1,1">
                                          <p:stCondLst>
                                            <p:cond delay="1656"/>
                                          </p:stCondLst>
                                        </p:cTn>
                                        <p:tgtEl>
                                          <p:spTgt spid="275"/>
                                        </p:tgtEl>
                                        <p:attrNameLst>
                                          <p:attrName>ppt_y</p:attrName>
                                        </p:attrNameLst>
                                      </p:cBhvr>
                                      <p:tavLst>
                                        <p:tav tm="0" fmla="#ppt_y-sin(pi*$)/81">
                                          <p:val>
                                            <p:fltVal val="0"/>
                                          </p:val>
                                        </p:tav>
                                        <p:tav tm="100000">
                                          <p:val>
                                            <p:fltVal val="1"/>
                                          </p:val>
                                        </p:tav>
                                      </p:tavLst>
                                    </p:anim>
                                    <p:animScale>
                                      <p:cBhvr>
                                        <p:cTn id="47" dur="26" fill="hold">
                                          <p:stCondLst>
                                            <p:cond delay="650"/>
                                          </p:stCondLst>
                                        </p:cTn>
                                        <p:tgtEl>
                                          <p:spTgt spid="275"/>
                                        </p:tgtEl>
                                      </p:cBhvr>
                                      <p:to x="100000" y="60000"/>
                                    </p:animScale>
                                    <p:animScale>
                                      <p:cBhvr>
                                        <p:cTn id="48" dur="166" decel="50000" fill="hold">
                                          <p:stCondLst>
                                            <p:cond delay="676"/>
                                          </p:stCondLst>
                                        </p:cTn>
                                        <p:tgtEl>
                                          <p:spTgt spid="275"/>
                                        </p:tgtEl>
                                      </p:cBhvr>
                                      <p:to x="100000" y="100000"/>
                                    </p:animScale>
                                    <p:animScale>
                                      <p:cBhvr>
                                        <p:cTn id="49" dur="26" decel="50000" fill="hold">
                                          <p:stCondLst>
                                            <p:cond delay="1312"/>
                                          </p:stCondLst>
                                        </p:cTn>
                                        <p:tgtEl>
                                          <p:spTgt spid="275"/>
                                        </p:tgtEl>
                                      </p:cBhvr>
                                      <p:to x="100000" y="80000"/>
                                    </p:animScale>
                                    <p:animScale>
                                      <p:cBhvr>
                                        <p:cTn id="50" dur="166" decel="50000" fill="hold">
                                          <p:stCondLst>
                                            <p:cond delay="1338"/>
                                          </p:stCondLst>
                                        </p:cTn>
                                        <p:tgtEl>
                                          <p:spTgt spid="275"/>
                                        </p:tgtEl>
                                      </p:cBhvr>
                                      <p:to x="100000" y="100000"/>
                                    </p:animScale>
                                    <p:animScale>
                                      <p:cBhvr>
                                        <p:cTn id="51" dur="26" decel="50000" fill="hold">
                                          <p:stCondLst>
                                            <p:cond delay="1642"/>
                                          </p:stCondLst>
                                        </p:cTn>
                                        <p:tgtEl>
                                          <p:spTgt spid="275"/>
                                        </p:tgtEl>
                                      </p:cBhvr>
                                      <p:to x="100000" y="90000"/>
                                    </p:animScale>
                                    <p:animScale>
                                      <p:cBhvr>
                                        <p:cTn id="52" dur="166" decel="50000" fill="hold">
                                          <p:stCondLst>
                                            <p:cond delay="1668"/>
                                          </p:stCondLst>
                                        </p:cTn>
                                        <p:tgtEl>
                                          <p:spTgt spid="275"/>
                                        </p:tgtEl>
                                      </p:cBhvr>
                                      <p:to x="100000" y="100000"/>
                                    </p:animScale>
                                    <p:animScale>
                                      <p:cBhvr>
                                        <p:cTn id="53" dur="26" decel="50000" fill="hold">
                                          <p:stCondLst>
                                            <p:cond delay="1808"/>
                                          </p:stCondLst>
                                        </p:cTn>
                                        <p:tgtEl>
                                          <p:spTgt spid="275"/>
                                        </p:tgtEl>
                                      </p:cBhvr>
                                      <p:to x="100000" y="95000"/>
                                    </p:animScale>
                                    <p:animScale>
                                      <p:cBhvr>
                                        <p:cTn id="54" dur="166" decel="50000" fill="hold">
                                          <p:stCondLst>
                                            <p:cond delay="1834"/>
                                          </p:stCondLst>
                                        </p:cTn>
                                        <p:tgtEl>
                                          <p:spTgt spid="275"/>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6" presetID="23" grpId="4" fill="hold">
                                  <p:stCondLst>
                                    <p:cond delay="0"/>
                                  </p:stCondLst>
                                  <p:iterate type="el" backwards="0">
                                    <p:tmAbs val="0"/>
                                  </p:iterate>
                                  <p:childTnLst>
                                    <p:set>
                                      <p:cBhvr>
                                        <p:cTn id="58" fill="hold"/>
                                        <p:tgtEl>
                                          <p:spTgt spid="276"/>
                                        </p:tgtEl>
                                        <p:attrNameLst>
                                          <p:attrName>style.visibility</p:attrName>
                                        </p:attrNameLst>
                                      </p:cBhvr>
                                      <p:to>
                                        <p:strVal val="visible"/>
                                      </p:to>
                                    </p:set>
                                    <p:anim calcmode="lin" valueType="num">
                                      <p:cBhvr>
                                        <p:cTn id="59" dur="750" fill="hold"/>
                                        <p:tgtEl>
                                          <p:spTgt spid="276"/>
                                        </p:tgtEl>
                                        <p:attrNameLst>
                                          <p:attrName>ppt_w</p:attrName>
                                        </p:attrNameLst>
                                      </p:cBhvr>
                                      <p:tavLst>
                                        <p:tav tm="0">
                                          <p:val>
                                            <p:fltVal val="0"/>
                                          </p:val>
                                        </p:tav>
                                        <p:tav tm="100000">
                                          <p:val>
                                            <p:strVal val="#ppt_w"/>
                                          </p:val>
                                        </p:tav>
                                      </p:tavLst>
                                    </p:anim>
                                    <p:anim calcmode="lin" valueType="num">
                                      <p:cBhvr>
                                        <p:cTn id="60" dur="750" fill="hold"/>
                                        <p:tgtEl>
                                          <p:spTgt spid="276"/>
                                        </p:tgtEl>
                                        <p:attrNameLst>
                                          <p:attrName>ppt_h</p:attrName>
                                        </p:attrNameLst>
                                      </p:cBhvr>
                                      <p:tavLst>
                                        <p:tav tm="0">
                                          <p:val>
                                            <p:fltVal val="0"/>
                                          </p:val>
                                        </p:tav>
                                        <p:tav tm="100000">
                                          <p:val>
                                            <p:strVal val="#ppt_h"/>
                                          </p:val>
                                        </p:tav>
                                      </p:tavLst>
                                    </p:anim>
                                  </p:childTnLst>
                                </p:cTn>
                              </p:par>
                            </p:childTnLst>
                          </p:cTn>
                        </p:par>
                        <p:par>
                          <p:cTn id="61" fill="hold">
                            <p:stCondLst>
                              <p:cond delay="750"/>
                            </p:stCondLst>
                            <p:childTnLst>
                              <p:par>
                                <p:cTn id="62" presetClass="entr" nodeType="afterEffect" presetSubtype="0" presetID="1" grpId="5" fill="hold">
                                  <p:stCondLst>
                                    <p:cond delay="0"/>
                                  </p:stCondLst>
                                  <p:iterate type="el" backwards="0">
                                    <p:tmAbs val="0"/>
                                  </p:iterate>
                                  <p:childTnLst>
                                    <p:set>
                                      <p:cBhvr>
                                        <p:cTn id="63" fill="hold"/>
                                        <p:tgtEl>
                                          <p:spTgt spid="285"/>
                                        </p:tgtEl>
                                        <p:attrNameLst>
                                          <p:attrName>style.visibility</p:attrName>
                                        </p:attrNameLst>
                                      </p:cBhvr>
                                      <p:to>
                                        <p:strVal val="visible"/>
                                      </p:to>
                                    </p:set>
                                  </p:childTnLst>
                                </p:cTn>
                              </p:par>
                            </p:childTnLst>
                          </p:cTn>
                        </p:par>
                        <p:par>
                          <p:cTn id="64" fill="hold">
                            <p:stCondLst>
                              <p:cond delay="750"/>
                            </p:stCondLst>
                            <p:childTnLst>
                              <p:par>
                                <p:cTn id="65" presetClass="entr" nodeType="afterEffect" presetSubtype="16" presetID="23" grpId="6" fill="hold">
                                  <p:stCondLst>
                                    <p:cond delay="0"/>
                                  </p:stCondLst>
                                  <p:iterate type="el" backwards="0">
                                    <p:tmAbs val="0"/>
                                  </p:iterate>
                                  <p:childTnLst>
                                    <p:set>
                                      <p:cBhvr>
                                        <p:cTn id="66" fill="hold"/>
                                        <p:tgtEl>
                                          <p:spTgt spid="277"/>
                                        </p:tgtEl>
                                        <p:attrNameLst>
                                          <p:attrName>style.visibility</p:attrName>
                                        </p:attrNameLst>
                                      </p:cBhvr>
                                      <p:to>
                                        <p:strVal val="visible"/>
                                      </p:to>
                                    </p:set>
                                    <p:anim calcmode="lin" valueType="num">
                                      <p:cBhvr>
                                        <p:cTn id="67" dur="750" fill="hold"/>
                                        <p:tgtEl>
                                          <p:spTgt spid="277"/>
                                        </p:tgtEl>
                                        <p:attrNameLst>
                                          <p:attrName>ppt_w</p:attrName>
                                        </p:attrNameLst>
                                      </p:cBhvr>
                                      <p:tavLst>
                                        <p:tav tm="0">
                                          <p:val>
                                            <p:fltVal val="0"/>
                                          </p:val>
                                        </p:tav>
                                        <p:tav tm="100000">
                                          <p:val>
                                            <p:strVal val="#ppt_w"/>
                                          </p:val>
                                        </p:tav>
                                      </p:tavLst>
                                    </p:anim>
                                    <p:anim calcmode="lin" valueType="num">
                                      <p:cBhvr>
                                        <p:cTn id="68" dur="750" fill="hold"/>
                                        <p:tgtEl>
                                          <p:spTgt spid="277"/>
                                        </p:tgtEl>
                                        <p:attrNameLst>
                                          <p:attrName>ppt_h</p:attrName>
                                        </p:attrNameLst>
                                      </p:cBhvr>
                                      <p:tavLst>
                                        <p:tav tm="0">
                                          <p:val>
                                            <p:fltVal val="0"/>
                                          </p:val>
                                        </p:tav>
                                        <p:tav tm="100000">
                                          <p:val>
                                            <p:strVal val="#ppt_h"/>
                                          </p:val>
                                        </p:tav>
                                      </p:tavLst>
                                    </p:anim>
                                  </p:childTnLst>
                                </p:cTn>
                              </p:par>
                            </p:childTnLst>
                          </p:cTn>
                        </p:par>
                        <p:par>
                          <p:cTn id="69" fill="hold">
                            <p:stCondLst>
                              <p:cond delay="1500"/>
                            </p:stCondLst>
                            <p:childTnLst>
                              <p:par>
                                <p:cTn id="70" presetClass="entr" nodeType="afterEffect" presetSubtype="32" presetID="4" grpId="7" fill="hold">
                                  <p:stCondLst>
                                    <p:cond delay="0"/>
                                  </p:stCondLst>
                                  <p:iterate type="el" backwards="0">
                                    <p:tmAbs val="0"/>
                                  </p:iterate>
                                  <p:childTnLst>
                                    <p:set>
                                      <p:cBhvr>
                                        <p:cTn id="71" fill="hold"/>
                                        <p:tgtEl>
                                          <p:spTgt spid="278"/>
                                        </p:tgtEl>
                                        <p:attrNameLst>
                                          <p:attrName>style.visibility</p:attrName>
                                        </p:attrNameLst>
                                      </p:cBhvr>
                                      <p:to>
                                        <p:strVal val="visible"/>
                                      </p:to>
                                    </p:set>
                                    <p:animEffect filter="box(out)" transition="in">
                                      <p:cBhvr>
                                        <p:cTn id="72" dur="1000"/>
                                        <p:tgtEl>
                                          <p:spTgt spid="278"/>
                                        </p:tgtEl>
                                      </p:cBhvr>
                                    </p:animEffect>
                                  </p:childTnLst>
                                </p:cTn>
                              </p:par>
                            </p:childTnLst>
                          </p:cTn>
                        </p:par>
                      </p:childTnLst>
                    </p:cTn>
                  </p:par>
                  <p:par>
                    <p:cTn id="73" fill="hold">
                      <p:stCondLst>
                        <p:cond delay="indefinite"/>
                      </p:stCondLst>
                      <p:childTnLst>
                        <p:par>
                          <p:cTn id="74" fill="hold">
                            <p:stCondLst>
                              <p:cond delay="0"/>
                            </p:stCondLst>
                            <p:childTnLst>
                              <p:par>
                                <p:cTn id="75" presetClass="entr" nodeType="clickEffect" presetSubtype="8" presetID="15" grpId="8" fill="hold">
                                  <p:stCondLst>
                                    <p:cond delay="0"/>
                                  </p:stCondLst>
                                  <p:iterate type="el" backwards="0">
                                    <p:tmAbs val="0"/>
                                  </p:iterate>
                                  <p:childTnLst>
                                    <p:set>
                                      <p:cBhvr>
                                        <p:cTn id="76" fill="hold"/>
                                        <p:tgtEl>
                                          <p:spTgt spid="279"/>
                                        </p:tgtEl>
                                        <p:attrNameLst>
                                          <p:attrName>style.visibility</p:attrName>
                                        </p:attrNameLst>
                                      </p:cBhvr>
                                      <p:to>
                                        <p:strVal val="visible"/>
                                      </p:to>
                                    </p:set>
                                    <p:anim calcmode="lin" valueType="num">
                                      <p:cBhvr>
                                        <p:cTn id="77" dur="1000" fill="hold"/>
                                        <p:tgtEl>
                                          <p:spTgt spid="279"/>
                                        </p:tgtEl>
                                        <p:attrNameLst>
                                          <p:attrName>ppt_w</p:attrName>
                                        </p:attrNameLst>
                                      </p:cBhvr>
                                      <p:tavLst>
                                        <p:tav tm="0">
                                          <p:val>
                                            <p:fltVal val="0"/>
                                          </p:val>
                                        </p:tav>
                                        <p:tav tm="100000">
                                          <p:val>
                                            <p:strVal val="#ppt_w"/>
                                          </p:val>
                                        </p:tav>
                                      </p:tavLst>
                                    </p:anim>
                                    <p:anim calcmode="lin" valueType="num">
                                      <p:cBhvr>
                                        <p:cTn id="78" dur="1000" fill="hold"/>
                                        <p:tgtEl>
                                          <p:spTgt spid="279"/>
                                        </p:tgtEl>
                                        <p:attrNameLst>
                                          <p:attrName>ppt_h</p:attrName>
                                        </p:attrNameLst>
                                      </p:cBhvr>
                                      <p:tavLst>
                                        <p:tav tm="0">
                                          <p:val>
                                            <p:fltVal val="0"/>
                                          </p:val>
                                        </p:tav>
                                        <p:tav tm="100000">
                                          <p:val>
                                            <p:strVal val="#ppt_h"/>
                                          </p:val>
                                        </p:tav>
                                      </p:tavLst>
                                    </p:anim>
                                    <p:anim calcmode="lin" valueType="num">
                                      <p:cBhvr>
                                        <p:cTn id="79" dur="1000" fill="hold"/>
                                        <p:tgtEl>
                                          <p:spTgt spid="279"/>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279"/>
                                        </p:tgtEl>
                                        <p:attrNameLst>
                                          <p:attrName>ppt_y</p:attrName>
                                        </p:attrNameLst>
                                      </p:cBhvr>
                                      <p:tavLst>
                                        <p:tav tm="0" fmla="#ppt_y+(sin(-2*pi*(1-$))*-#ppt_x+cos(-2*pi*(1-$))*(1-#ppt_y))*(1-$)">
                                          <p:val>
                                            <p:fltVal val="0"/>
                                          </p:val>
                                        </p:tav>
                                        <p:tav tm="100000">
                                          <p:val>
                                            <p:fltVal val="1"/>
                                          </p:val>
                                        </p:tav>
                                      </p:tavLst>
                                    </p:anim>
                                  </p:childTnLst>
                                </p:cTn>
                              </p:par>
                            </p:childTnLst>
                          </p:cTn>
                        </p:par>
                        <p:par>
                          <p:cTn id="81" fill="hold">
                            <p:stCondLst>
                              <p:cond delay="1000"/>
                            </p:stCondLst>
                            <p:childTnLst>
                              <p:par>
                                <p:cTn id="82" presetClass="entr" nodeType="afterEffect" presetID="9" grpId="9" fill="hold">
                                  <p:stCondLst>
                                    <p:cond delay="0"/>
                                  </p:stCondLst>
                                  <p:iterate type="el" backwards="0">
                                    <p:tmAbs val="0"/>
                                  </p:iterate>
                                  <p:childTnLst>
                                    <p:set>
                                      <p:cBhvr>
                                        <p:cTn id="83" fill="hold"/>
                                        <p:tgtEl>
                                          <p:spTgt spid="280"/>
                                        </p:tgtEl>
                                        <p:attrNameLst>
                                          <p:attrName>style.visibility</p:attrName>
                                        </p:attrNameLst>
                                      </p:cBhvr>
                                      <p:to>
                                        <p:strVal val="visible"/>
                                      </p:to>
                                    </p:set>
                                    <p:animEffect filter="dissolve" transition="in">
                                      <p:cBhvr>
                                        <p:cTn id="84" dur="1500"/>
                                        <p:tgtEl>
                                          <p:spTgt spid="280"/>
                                        </p:tgtEl>
                                      </p:cBhvr>
                                    </p:animEffect>
                                  </p:childTnLst>
                                </p:cTn>
                              </p:par>
                            </p:childTnLst>
                          </p:cTn>
                        </p:par>
                      </p:childTnLst>
                    </p:cTn>
                  </p:par>
                  <p:par>
                    <p:cTn id="85" fill="hold">
                      <p:stCondLst>
                        <p:cond delay="indefinite"/>
                      </p:stCondLst>
                      <p:childTnLst>
                        <p:par>
                          <p:cTn id="86" fill="hold">
                            <p:stCondLst>
                              <p:cond delay="0"/>
                            </p:stCondLst>
                            <p:childTnLst>
                              <p:par>
                                <p:cTn id="87" presetClass="entr" nodeType="clickEffect" presetSubtype="9" presetID="15" grpId="10" fill="hold">
                                  <p:stCondLst>
                                    <p:cond delay="0"/>
                                  </p:stCondLst>
                                  <p:iterate type="el" backwards="0">
                                    <p:tmAbs val="0"/>
                                  </p:iterate>
                                  <p:childTnLst>
                                    <p:set>
                                      <p:cBhvr>
                                        <p:cTn id="88" fill="hold"/>
                                        <p:tgtEl>
                                          <p:spTgt spid="286"/>
                                        </p:tgtEl>
                                        <p:attrNameLst>
                                          <p:attrName>style.visibility</p:attrName>
                                        </p:attrNameLst>
                                      </p:cBhvr>
                                      <p:to>
                                        <p:strVal val="visible"/>
                                      </p:to>
                                    </p:set>
                                    <p:anim calcmode="lin" valueType="num">
                                      <p:cBhvr>
                                        <p:cTn id="89" dur="1000" fill="hold"/>
                                        <p:tgtEl>
                                          <p:spTgt spid="286"/>
                                        </p:tgtEl>
                                        <p:attrNameLst>
                                          <p:attrName>ppt_w</p:attrName>
                                        </p:attrNameLst>
                                      </p:cBhvr>
                                      <p:tavLst>
                                        <p:tav tm="0">
                                          <p:val>
                                            <p:fltVal val="0"/>
                                          </p:val>
                                        </p:tav>
                                        <p:tav tm="100000">
                                          <p:val>
                                            <p:strVal val="#ppt_w"/>
                                          </p:val>
                                        </p:tav>
                                      </p:tavLst>
                                    </p:anim>
                                    <p:anim calcmode="lin" valueType="num">
                                      <p:cBhvr>
                                        <p:cTn id="90" dur="1000" fill="hold"/>
                                        <p:tgtEl>
                                          <p:spTgt spid="286"/>
                                        </p:tgtEl>
                                        <p:attrNameLst>
                                          <p:attrName>ppt_h</p:attrName>
                                        </p:attrNameLst>
                                      </p:cBhvr>
                                      <p:tavLst>
                                        <p:tav tm="0">
                                          <p:val>
                                            <p:fltVal val="0"/>
                                          </p:val>
                                        </p:tav>
                                        <p:tav tm="100000">
                                          <p:val>
                                            <p:strVal val="#ppt_h"/>
                                          </p:val>
                                        </p:tav>
                                      </p:tavLst>
                                    </p:anim>
                                    <p:anim calcmode="lin" valueType="num">
                                      <p:cBhvr>
                                        <p:cTn id="91" dur="1000" fill="hold"/>
                                        <p:tgtEl>
                                          <p:spTgt spid="28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286"/>
                                        </p:tgtEl>
                                        <p:attrNameLst>
                                          <p:attrName>ppt_y</p:attrName>
                                        </p:attrNameLst>
                                      </p:cBhvr>
                                      <p:tavLst>
                                        <p:tav tm="0" fmla="#ppt_y+(sin(-2*pi*(1-$))*-#ppt_x+cos(-2*pi*(1-$))*(1-#ppt_y))*(1-$)">
                                          <p:val>
                                            <p:fltVal val="0"/>
                                          </p:val>
                                        </p:tav>
                                        <p:tav tm="100000">
                                          <p:val>
                                            <p:fltVal val="1"/>
                                          </p:val>
                                        </p:tav>
                                      </p:tavLst>
                                    </p:anim>
                                  </p:childTnLst>
                                </p:cTn>
                              </p:par>
                            </p:childTnLst>
                          </p:cTn>
                        </p:par>
                        <p:par>
                          <p:cTn id="93" fill="hold">
                            <p:stCondLst>
                              <p:cond delay="1000"/>
                            </p:stCondLst>
                            <p:childTnLst>
                              <p:par>
                                <p:cTn id="94" presetClass="entr" nodeType="afterEffect" presetSubtype="9" presetID="15" grpId="11" fill="hold">
                                  <p:stCondLst>
                                    <p:cond delay="0"/>
                                  </p:stCondLst>
                                  <p:iterate type="el" backwards="0">
                                    <p:tmAbs val="0"/>
                                  </p:iterate>
                                  <p:childTnLst>
                                    <p:set>
                                      <p:cBhvr>
                                        <p:cTn id="95" fill="hold"/>
                                        <p:tgtEl>
                                          <p:spTgt spid="287"/>
                                        </p:tgtEl>
                                        <p:attrNameLst>
                                          <p:attrName>style.visibility</p:attrName>
                                        </p:attrNameLst>
                                      </p:cBhvr>
                                      <p:to>
                                        <p:strVal val="visible"/>
                                      </p:to>
                                    </p:set>
                                    <p:anim calcmode="lin" valueType="num">
                                      <p:cBhvr>
                                        <p:cTn id="96" dur="1000" fill="hold"/>
                                        <p:tgtEl>
                                          <p:spTgt spid="287"/>
                                        </p:tgtEl>
                                        <p:attrNameLst>
                                          <p:attrName>ppt_w</p:attrName>
                                        </p:attrNameLst>
                                      </p:cBhvr>
                                      <p:tavLst>
                                        <p:tav tm="0">
                                          <p:val>
                                            <p:fltVal val="0"/>
                                          </p:val>
                                        </p:tav>
                                        <p:tav tm="100000">
                                          <p:val>
                                            <p:strVal val="#ppt_w"/>
                                          </p:val>
                                        </p:tav>
                                      </p:tavLst>
                                    </p:anim>
                                    <p:anim calcmode="lin" valueType="num">
                                      <p:cBhvr>
                                        <p:cTn id="97" dur="1000" fill="hold"/>
                                        <p:tgtEl>
                                          <p:spTgt spid="287"/>
                                        </p:tgtEl>
                                        <p:attrNameLst>
                                          <p:attrName>ppt_h</p:attrName>
                                        </p:attrNameLst>
                                      </p:cBhvr>
                                      <p:tavLst>
                                        <p:tav tm="0">
                                          <p:val>
                                            <p:fltVal val="0"/>
                                          </p:val>
                                        </p:tav>
                                        <p:tav tm="100000">
                                          <p:val>
                                            <p:strVal val="#ppt_h"/>
                                          </p:val>
                                        </p:tav>
                                      </p:tavLst>
                                    </p:anim>
                                    <p:anim calcmode="lin" valueType="num">
                                      <p:cBhvr>
                                        <p:cTn id="98" dur="1000" fill="hold"/>
                                        <p:tgtEl>
                                          <p:spTgt spid="287"/>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2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0" fill="hold">
                      <p:stCondLst>
                        <p:cond delay="indefinite"/>
                      </p:stCondLst>
                      <p:childTnLst>
                        <p:par>
                          <p:cTn id="101" fill="hold">
                            <p:stCondLst>
                              <p:cond delay="0"/>
                            </p:stCondLst>
                            <p:childTnLst>
                              <p:par>
                                <p:cTn id="102" presetClass="entr" nodeType="clickEffect" presetSubtype="10" presetID="19" grpId="12" fill="hold">
                                  <p:stCondLst>
                                    <p:cond delay="0"/>
                                  </p:stCondLst>
                                  <p:iterate type="lt" backwards="0">
                                    <p:tmAbs val="0"/>
                                  </p:iterate>
                                  <p:childTnLst>
                                    <p:set>
                                      <p:cBhvr>
                                        <p:cTn id="103" fill="hold"/>
                                        <p:tgtEl>
                                          <p:spTgt spid="283"/>
                                        </p:tgtEl>
                                        <p:attrNameLst>
                                          <p:attrName>style.visibility</p:attrName>
                                        </p:attrNameLst>
                                      </p:cBhvr>
                                      <p:to>
                                        <p:strVal val="visible"/>
                                      </p:to>
                                    </p:set>
                                    <p:anim calcmode="lin" valueType="num">
                                      <p:cBhvr>
                                        <p:cTn id="104" dur="1000" fill="hold"/>
                                        <p:tgtEl>
                                          <p:spTgt spid="283"/>
                                        </p:tgtEl>
                                        <p:attrNameLst>
                                          <p:attrName>ppt_w</p:attrName>
                                        </p:attrNameLst>
                                      </p:cBhvr>
                                      <p:tavLst>
                                        <p:tav tm="0" fmla="#ppt_w*sin(2.5*pi*$)">
                                          <p:val>
                                            <p:fltVal val="0"/>
                                          </p:val>
                                        </p:tav>
                                        <p:tav tm="100000">
                                          <p:val>
                                            <p:fltVal val="1"/>
                                          </p:val>
                                        </p:tav>
                                      </p:tavLst>
                                    </p:anim>
                                    <p:anim calcmode="lin" valueType="num">
                                      <p:cBhvr>
                                        <p:cTn id="105" dur="1000" fill="hold"/>
                                        <p:tgtEl>
                                          <p:spTgt spid="283"/>
                                        </p:tgtEl>
                                        <p:attrNameLst>
                                          <p:attrName>ppt_h</p:attrName>
                                        </p:attrNameLst>
                                      </p:cBhvr>
                                      <p:tavLst>
                                        <p:tav tm="0">
                                          <p:val>
                                            <p:strVal val="#ppt_h"/>
                                          </p:val>
                                        </p:tav>
                                        <p:tav tm="100000">
                                          <p:val>
                                            <p:strVal val="#ppt_h"/>
                                          </p:val>
                                        </p:tav>
                                      </p:tavLst>
                                    </p:anim>
                                  </p:childTnLst>
                                </p:cTn>
                              </p:par>
                            </p:childTnLst>
                          </p:cTn>
                        </p:par>
                        <p:par>
                          <p:cTn id="106" fill="hold">
                            <p:stCondLst>
                              <p:cond delay="1000"/>
                            </p:stCondLst>
                            <p:childTnLst>
                              <p:par>
                                <p:cTn id="107" presetClass="entr" nodeType="afterEffect" presetSubtype="8" presetID="15" grpId="13" fill="hold">
                                  <p:stCondLst>
                                    <p:cond delay="0"/>
                                  </p:stCondLst>
                                  <p:iterate type="el" backwards="0">
                                    <p:tmAbs val="0"/>
                                  </p:iterate>
                                  <p:childTnLst>
                                    <p:set>
                                      <p:cBhvr>
                                        <p:cTn id="108" fill="hold"/>
                                        <p:tgtEl>
                                          <p:spTgt spid="284"/>
                                        </p:tgtEl>
                                        <p:attrNameLst>
                                          <p:attrName>style.visibility</p:attrName>
                                        </p:attrNameLst>
                                      </p:cBhvr>
                                      <p:to>
                                        <p:strVal val="visible"/>
                                      </p:to>
                                    </p:set>
                                    <p:anim calcmode="lin" valueType="num">
                                      <p:cBhvr>
                                        <p:cTn id="109" dur="1000" fill="hold"/>
                                        <p:tgtEl>
                                          <p:spTgt spid="284"/>
                                        </p:tgtEl>
                                        <p:attrNameLst>
                                          <p:attrName>ppt_w</p:attrName>
                                        </p:attrNameLst>
                                      </p:cBhvr>
                                      <p:tavLst>
                                        <p:tav tm="0">
                                          <p:val>
                                            <p:fltVal val="0"/>
                                          </p:val>
                                        </p:tav>
                                        <p:tav tm="100000">
                                          <p:val>
                                            <p:strVal val="#ppt_w"/>
                                          </p:val>
                                        </p:tav>
                                      </p:tavLst>
                                    </p:anim>
                                    <p:anim calcmode="lin" valueType="num">
                                      <p:cBhvr>
                                        <p:cTn id="110" dur="1000" fill="hold"/>
                                        <p:tgtEl>
                                          <p:spTgt spid="284"/>
                                        </p:tgtEl>
                                        <p:attrNameLst>
                                          <p:attrName>ppt_h</p:attrName>
                                        </p:attrNameLst>
                                      </p:cBhvr>
                                      <p:tavLst>
                                        <p:tav tm="0">
                                          <p:val>
                                            <p:fltVal val="0"/>
                                          </p:val>
                                        </p:tav>
                                        <p:tav tm="100000">
                                          <p:val>
                                            <p:strVal val="#ppt_h"/>
                                          </p:val>
                                        </p:tav>
                                      </p:tavLst>
                                    </p:anim>
                                    <p:anim calcmode="lin" valueType="num">
                                      <p:cBhvr>
                                        <p:cTn id="111" dur="1000" fill="hold"/>
                                        <p:tgtEl>
                                          <p:spTgt spid="284"/>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2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6"/>
      <p:bldP build="whole" bldLvl="1" animBg="1" rev="0" advAuto="0" spid="278" grpId="7"/>
      <p:bldP build="whole" bldLvl="1" animBg="1" rev="0" advAuto="0" spid="285" grpId="5"/>
      <p:bldP build="whole" bldLvl="1" animBg="1" rev="0" advAuto="0" spid="279" grpId="8"/>
      <p:bldP build="whole" bldLvl="1" animBg="1" rev="0" advAuto="0" spid="284" grpId="13"/>
      <p:bldP build="whole" bldLvl="1" animBg="1" rev="0" advAuto="0" spid="283" grpId="12"/>
      <p:bldP build="whole" bldLvl="1" animBg="1" rev="0" advAuto="0" spid="286" grpId="10"/>
      <p:bldP build="whole" bldLvl="1" animBg="1" rev="0" advAuto="0" spid="275" grpId="3"/>
      <p:bldP build="whole" bldLvl="1" animBg="1" rev="0" advAuto="0" spid="276" grpId="4"/>
      <p:bldP build="whole" bldLvl="1" animBg="1" rev="0" advAuto="0" spid="280" grpId="9"/>
      <p:bldP build="whole" bldLvl="1" animBg="1" rev="0" advAuto="0" spid="273" grpId="1"/>
      <p:bldP build="whole" bldLvl="1" animBg="1" rev="0" advAuto="0" spid="287" grpId="11"/>
      <p:bldP build="whole" bldLvl="1" animBg="1" rev="0" advAuto="0" spid="274"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Beckett e Dante"/>
          <p:cNvSpPr txBox="1"/>
          <p:nvPr>
            <p:ph type="title"/>
          </p:nvPr>
        </p:nvSpPr>
        <p:spPr>
          <a:xfrm>
            <a:off x="5058211" y="470682"/>
            <a:ext cx="9525001" cy="2603501"/>
          </a:xfrm>
          <a:prstGeom prst="rect">
            <a:avLst/>
          </a:prstGeom>
        </p:spPr>
        <p:txBody>
          <a:bodyPr/>
          <a:lstStyle>
            <a:lvl1pPr>
              <a:defRPr>
                <a:solidFill>
                  <a:srgbClr val="0096FF"/>
                </a:solidFill>
                <a:latin typeface="Avenir Heavy"/>
                <a:ea typeface="Avenir Heavy"/>
                <a:cs typeface="Avenir Heavy"/>
                <a:sym typeface="Avenir Heavy"/>
              </a:defRPr>
            </a:lvl1pPr>
          </a:lstStyle>
          <a:p>
            <a:pPr/>
            <a:r>
              <a:t>Beckett e Dante</a:t>
            </a:r>
          </a:p>
        </p:txBody>
      </p:sp>
      <p:sp>
        <p:nvSpPr>
          <p:cNvPr id="290" name="Beckett conosceva e amava la cultura, la letteratura e la filosofia italiana. Dante, in particolare, fu un suo punto di riferimento costante, soprattutto la Divina commedia che, come testimoniano i suoi biografi, avrebbe letto più volte fino alla sua mor"/>
          <p:cNvSpPr txBox="1"/>
          <p:nvPr>
            <p:ph type="body" idx="1"/>
          </p:nvPr>
        </p:nvSpPr>
        <p:spPr>
          <a:xfrm>
            <a:off x="736118" y="2506700"/>
            <a:ext cx="14153181" cy="10983544"/>
          </a:xfrm>
          <a:prstGeom prst="rect">
            <a:avLst/>
          </a:prstGeom>
        </p:spPr>
        <p:txBody>
          <a:bodyPr/>
          <a:lstStyle/>
          <a:p>
            <a:pPr lvl="1" marL="546100" indent="0">
              <a:spcBef>
                <a:spcPts val="0"/>
              </a:spcBef>
              <a:buClr>
                <a:srgbClr val="0096FF"/>
              </a:buClr>
              <a:defRPr sz="3500"/>
            </a:pPr>
            <a:r>
              <a:t>   Beckett conosceva e amava la cultura, la letteratura e la filosofia italiana. Dante, in particolare, fu un suo punto di riferimento costante, soprattutto la </a:t>
            </a:r>
            <a:r>
              <a:rPr>
                <a:latin typeface="Avenir Heavy"/>
                <a:ea typeface="Avenir Heavy"/>
                <a:cs typeface="Avenir Heavy"/>
                <a:sym typeface="Avenir Heavy"/>
              </a:rPr>
              <a:t>Divina commedia</a:t>
            </a:r>
            <a:r>
              <a:t> che, come testimoniano i suoi biografi, avrebbe letto più volte fino alla sua morte.</a:t>
            </a:r>
          </a:p>
          <a:p>
            <a:pPr lvl="1" marL="546100" indent="0">
              <a:spcBef>
                <a:spcPts val="0"/>
              </a:spcBef>
              <a:buClr>
                <a:srgbClr val="0096FF"/>
              </a:buClr>
              <a:defRPr sz="3500"/>
            </a:pPr>
            <a:r>
              <a:t>   Nel 1929 pubblicò un saggio intitolato “Dante… Bruno. Vico.. Joyce” in cui offre una chiave di lettura del mondo purgatoriale di Joyce a partire dalla riflessione  su questi autori.</a:t>
            </a:r>
          </a:p>
          <a:p>
            <a:pPr lvl="1" marL="546100" indent="0">
              <a:spcBef>
                <a:spcPts val="0"/>
              </a:spcBef>
              <a:buClr>
                <a:srgbClr val="0096FF"/>
              </a:buClr>
              <a:defRPr sz="3500"/>
            </a:pPr>
            <a:r>
              <a:t>   Nel suo romanzo “Più pene che pane” (More Pricks than Kricks), il protagonista è Belacqua Shuah (il pigro Belacqua del IV Purgatorio). </a:t>
            </a:r>
          </a:p>
          <a:p>
            <a:pPr lvl="1" marL="546100" indent="0">
              <a:spcBef>
                <a:spcPts val="0"/>
              </a:spcBef>
              <a:buClr>
                <a:srgbClr val="0096FF"/>
              </a:buClr>
              <a:defRPr sz="3500"/>
            </a:pPr>
            <a:r>
              <a:t>   Beckett è impressionato dallo spazio fisico della </a:t>
            </a:r>
            <a:r>
              <a:rPr>
                <a:latin typeface="Avenir Heavy"/>
                <a:ea typeface="Avenir Heavy"/>
                <a:cs typeface="Avenir Heavy"/>
                <a:sym typeface="Avenir Heavy"/>
              </a:rPr>
              <a:t>Divina commedia</a:t>
            </a:r>
            <a:r>
              <a:t>, dal fango e dal buio che ritornano spesso nelle sue opere come metafore.</a:t>
            </a:r>
          </a:p>
          <a:p>
            <a:pPr lvl="1" marL="546100" indent="0">
              <a:spcBef>
                <a:spcPts val="0"/>
              </a:spcBef>
              <a:buClr>
                <a:srgbClr val="0096FF"/>
              </a:buClr>
              <a:defRPr sz="3500"/>
            </a:pPr>
            <a:r>
              <a:t>   Il Purgatorio dantesco vive di speranza come sostegno morale per i condannati; i personaggi di Beckett, invece, non conoscono conforto, si accovacciano in un cantuccio e aspettano.</a:t>
            </a:r>
          </a:p>
          <a:p>
            <a:pPr lvl="1" marL="546100" indent="0">
              <a:spcBef>
                <a:spcPts val="0"/>
              </a:spcBef>
              <a:buClr>
                <a:srgbClr val="0096FF"/>
              </a:buClr>
              <a:defRPr sz="3500"/>
            </a:pPr>
            <a:r>
              <a:t>   Nell’attesa rassegnata di Beckett e in quella speranzosa di Dante c’è un fattore comune: l’immobilità.</a:t>
            </a:r>
          </a:p>
        </p:txBody>
      </p:sp>
      <p:sp>
        <p:nvSpPr>
          <p:cNvPr id="291" name="L’influenza di Dante negli autori del ‘900 è stata profonda"/>
          <p:cNvSpPr txBox="1"/>
          <p:nvPr/>
        </p:nvSpPr>
        <p:spPr>
          <a:xfrm>
            <a:off x="657402" y="1689100"/>
            <a:ext cx="1616646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L’influenza di Dante negli autori del ‘900 è stata profonda</a:t>
            </a:r>
          </a:p>
        </p:txBody>
      </p:sp>
      <p:pic>
        <p:nvPicPr>
          <p:cNvPr id="292" name="images.jpeg" descr="images.jpeg"/>
          <p:cNvPicPr>
            <a:picLocks noChangeAspect="1"/>
          </p:cNvPicPr>
          <p:nvPr/>
        </p:nvPicPr>
        <p:blipFill>
          <a:blip r:embed="rId2">
            <a:extLst/>
          </a:blip>
          <a:stretch>
            <a:fillRect/>
          </a:stretch>
        </p:blipFill>
        <p:spPr>
          <a:xfrm flipH="1">
            <a:off x="18406555" y="1344968"/>
            <a:ext cx="3543449" cy="3543449"/>
          </a:xfrm>
          <a:prstGeom prst="rect">
            <a:avLst/>
          </a:prstGeom>
          <a:ln w="12700">
            <a:miter lim="400000"/>
          </a:ln>
        </p:spPr>
      </p:pic>
      <p:pic>
        <p:nvPicPr>
          <p:cNvPr id="293" name="Unknown-1.jpeg" descr="Unknown-1.jpeg"/>
          <p:cNvPicPr>
            <a:picLocks noChangeAspect="1"/>
          </p:cNvPicPr>
          <p:nvPr/>
        </p:nvPicPr>
        <p:blipFill>
          <a:blip r:embed="rId3">
            <a:extLst/>
          </a:blip>
          <a:stretch>
            <a:fillRect/>
          </a:stretch>
        </p:blipFill>
        <p:spPr>
          <a:xfrm>
            <a:off x="15918023" y="6179573"/>
            <a:ext cx="7865917" cy="52344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290"/>
                                        </p:tgtEl>
                                        <p:attrNameLst>
                                          <p:attrName>style.visibility</p:attrName>
                                        </p:attrNameLst>
                                      </p:cBhvr>
                                      <p:to>
                                        <p:strVal val="visible"/>
                                      </p:to>
                                    </p:set>
                                    <p:anim calcmode="lin" valueType="num">
                                      <p:cBhvr>
                                        <p:cTn id="7" dur="1000" fill="hold"/>
                                        <p:tgtEl>
                                          <p:spTgt spid="290"/>
                                        </p:tgtEl>
                                        <p:attrNameLst>
                                          <p:attrName>ppt_w</p:attrName>
                                        </p:attrNameLst>
                                      </p:cBhvr>
                                      <p:tavLst>
                                        <p:tav tm="0">
                                          <p:val>
                                            <p:strVal val="4*#ppt_w"/>
                                          </p:val>
                                        </p:tav>
                                        <p:tav tm="100000">
                                          <p:val>
                                            <p:strVal val="#ppt_w"/>
                                          </p:val>
                                        </p:tav>
                                      </p:tavLst>
                                    </p:anim>
                                    <p:anim calcmode="lin" valueType="num">
                                      <p:cBhvr>
                                        <p:cTn id="8" dur="1000" fill="hold"/>
                                        <p:tgtEl>
                                          <p:spTgt spid="290"/>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Class="entr" nodeType="afterEffect" presetID="9" grpId="2" fill="hold">
                                  <p:stCondLst>
                                    <p:cond delay="0"/>
                                  </p:stCondLst>
                                  <p:iterate type="el" backwards="0">
                                    <p:tmAbs val="0"/>
                                  </p:iterate>
                                  <p:childTnLst>
                                    <p:set>
                                      <p:cBhvr>
                                        <p:cTn id="11" fill="hold"/>
                                        <p:tgtEl>
                                          <p:spTgt spid="293"/>
                                        </p:tgtEl>
                                        <p:attrNameLst>
                                          <p:attrName>style.visibility</p:attrName>
                                        </p:attrNameLst>
                                      </p:cBhvr>
                                      <p:to>
                                        <p:strVal val="visible"/>
                                      </p:to>
                                    </p:set>
                                    <p:animEffect filter="dissolve" transition="in">
                                      <p:cBhvr>
                                        <p:cTn id="12" dur="3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0" grpId="1"/>
      <p:bldP build="whole" bldLvl="1" animBg="1" rev="0" advAuto="0" spid="293"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CONCLUSIONI"/>
          <p:cNvSpPr txBox="1"/>
          <p:nvPr>
            <p:ph type="body" sz="quarter" idx="1"/>
          </p:nvPr>
        </p:nvSpPr>
        <p:spPr>
          <a:xfrm>
            <a:off x="497105" y="398755"/>
            <a:ext cx="5815884" cy="1244601"/>
          </a:xfrm>
          <a:prstGeom prst="rect">
            <a:avLst/>
          </a:prstGeom>
        </p:spPr>
        <p:txBody>
          <a:bodyPr/>
          <a:lstStyle>
            <a:lvl1pPr>
              <a:defRPr spc="704" sz="4400">
                <a:solidFill>
                  <a:srgbClr val="0096FF"/>
                </a:solidFill>
                <a:latin typeface="Avenir Heavy"/>
                <a:ea typeface="Avenir Heavy"/>
                <a:cs typeface="Avenir Heavy"/>
                <a:sym typeface="Avenir Heavy"/>
              </a:defRPr>
            </a:lvl1pPr>
          </a:lstStyle>
          <a:p>
            <a:pPr/>
            <a:r>
              <a:t>CONCLUSIONI</a:t>
            </a:r>
          </a:p>
        </p:txBody>
      </p:sp>
      <p:pic>
        <p:nvPicPr>
          <p:cNvPr id="296" name="Higher_goals_90.gif" descr="Higher_goals_90.gif"/>
          <p:cNvPicPr>
            <a:picLocks noChangeAspect="0"/>
          </p:cNvPicPr>
          <p:nvPr/>
        </p:nvPicPr>
        <p:blipFill>
          <a:blip r:embed="rId2">
            <a:extLst/>
          </a:blip>
          <a:stretch>
            <a:fillRect/>
          </a:stretch>
        </p:blipFill>
        <p:spPr>
          <a:xfrm>
            <a:off x="7965939" y="7044280"/>
            <a:ext cx="6350001" cy="6350001"/>
          </a:xfrm>
          <a:prstGeom prst="rect">
            <a:avLst/>
          </a:prstGeom>
          <a:ln w="12700">
            <a:miter lim="400000"/>
          </a:ln>
        </p:spPr>
      </p:pic>
      <p:sp>
        <p:nvSpPr>
          <p:cNvPr id="297" name="cosa farei mai senza questo mondo senza volto né domande…"/>
          <p:cNvSpPr txBox="1"/>
          <p:nvPr/>
        </p:nvSpPr>
        <p:spPr>
          <a:xfrm>
            <a:off x="14429592" y="453107"/>
            <a:ext cx="9535443" cy="1107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3500">
                <a:solidFill>
                  <a:srgbClr val="00FDFF"/>
                </a:solidFill>
              </a:defRPr>
            </a:pPr>
            <a:r>
              <a:t>cosa farei mai senza questo mondo senza volto né domande</a:t>
            </a:r>
          </a:p>
          <a:p>
            <a:pPr>
              <a:spcBef>
                <a:spcPts val="0"/>
              </a:spcBef>
              <a:defRPr sz="3500">
                <a:solidFill>
                  <a:srgbClr val="00FDFF"/>
                </a:solidFill>
              </a:defRPr>
            </a:pPr>
            <a:r>
              <a:t>dove essere non dura che un istante in cui ciascun istante</a:t>
            </a:r>
          </a:p>
          <a:p>
            <a:pPr>
              <a:spcBef>
                <a:spcPts val="0"/>
              </a:spcBef>
              <a:defRPr sz="3500">
                <a:solidFill>
                  <a:srgbClr val="00FDFF"/>
                </a:solidFill>
              </a:defRPr>
            </a:pPr>
            <a:r>
              <a:t>si rovescia nel vuoto nell’oblio d’essere stato</a:t>
            </a:r>
          </a:p>
          <a:p>
            <a:pPr>
              <a:spcBef>
                <a:spcPts val="0"/>
              </a:spcBef>
              <a:defRPr sz="3500">
                <a:solidFill>
                  <a:srgbClr val="00FDFF"/>
                </a:solidFill>
              </a:defRPr>
            </a:pPr>
            <a:r>
              <a:t>senza quest’onda dove infine</a:t>
            </a:r>
          </a:p>
          <a:p>
            <a:pPr>
              <a:spcBef>
                <a:spcPts val="0"/>
              </a:spcBef>
              <a:defRPr sz="3500">
                <a:solidFill>
                  <a:srgbClr val="00FDFF"/>
                </a:solidFill>
              </a:defRPr>
            </a:pPr>
            <a:r>
              <a:t>sprofonderanno insieme corpo e ombra</a:t>
            </a:r>
          </a:p>
          <a:p>
            <a:pPr>
              <a:spcBef>
                <a:spcPts val="0"/>
              </a:spcBef>
              <a:defRPr sz="3500">
                <a:solidFill>
                  <a:srgbClr val="00FDFF"/>
                </a:solidFill>
              </a:defRPr>
            </a:pPr>
            <a:r>
              <a:t>cosa farei mai senza questo silenzio abisso di bisbigli</a:t>
            </a:r>
          </a:p>
          <a:p>
            <a:pPr>
              <a:spcBef>
                <a:spcPts val="0"/>
              </a:spcBef>
              <a:defRPr sz="3500">
                <a:solidFill>
                  <a:srgbClr val="00FDFF"/>
                </a:solidFill>
              </a:defRPr>
            </a:pPr>
            <a:r>
              <a:t>furiosamente anelante il soccorso l’amore</a:t>
            </a:r>
          </a:p>
          <a:p>
            <a:pPr>
              <a:spcBef>
                <a:spcPts val="0"/>
              </a:spcBef>
              <a:defRPr sz="3500">
                <a:solidFill>
                  <a:srgbClr val="00FDFF"/>
                </a:solidFill>
              </a:defRPr>
            </a:pPr>
            <a:r>
              <a:t>senza questo cielo che s’innalza</a:t>
            </a:r>
          </a:p>
          <a:p>
            <a:pPr>
              <a:spcBef>
                <a:spcPts val="0"/>
              </a:spcBef>
              <a:defRPr sz="3500">
                <a:solidFill>
                  <a:srgbClr val="00FDFF"/>
                </a:solidFill>
              </a:defRPr>
            </a:pPr>
            <a:r>
              <a:t>sulla polvere delle sue zavorre</a:t>
            </a:r>
          </a:p>
          <a:p>
            <a:pPr>
              <a:spcBef>
                <a:spcPts val="0"/>
              </a:spcBef>
              <a:defRPr sz="3500">
                <a:solidFill>
                  <a:srgbClr val="00FDFF"/>
                </a:solidFill>
              </a:defRPr>
            </a:pPr>
            <a:r>
              <a:t>cosa farei mai farei come ieri come oggi</a:t>
            </a:r>
          </a:p>
          <a:p>
            <a:pPr>
              <a:spcBef>
                <a:spcPts val="0"/>
              </a:spcBef>
              <a:defRPr sz="3500">
                <a:solidFill>
                  <a:srgbClr val="00FDFF"/>
                </a:solidFill>
              </a:defRPr>
            </a:pPr>
            <a:r>
              <a:t>guardando dal mio oblò se non sono solo</a:t>
            </a:r>
          </a:p>
          <a:p>
            <a:pPr>
              <a:spcBef>
                <a:spcPts val="0"/>
              </a:spcBef>
              <a:defRPr sz="3500">
                <a:solidFill>
                  <a:srgbClr val="00FDFF"/>
                </a:solidFill>
              </a:defRPr>
            </a:pPr>
            <a:r>
              <a:t>a vagare e girare lontano da ogni vita</a:t>
            </a:r>
          </a:p>
          <a:p>
            <a:pPr>
              <a:spcBef>
                <a:spcPts val="0"/>
              </a:spcBef>
              <a:defRPr sz="3500">
                <a:solidFill>
                  <a:srgbClr val="00FDFF"/>
                </a:solidFill>
              </a:defRPr>
            </a:pPr>
            <a:r>
              <a:t>in uno spazio di marionetta</a:t>
            </a:r>
          </a:p>
          <a:p>
            <a:pPr>
              <a:spcBef>
                <a:spcPts val="0"/>
              </a:spcBef>
              <a:defRPr sz="3500">
                <a:solidFill>
                  <a:srgbClr val="00FDFF"/>
                </a:solidFill>
              </a:defRPr>
            </a:pPr>
            <a:r>
              <a:t>senza voce fra le voci</a:t>
            </a:r>
          </a:p>
          <a:p>
            <a:pPr>
              <a:spcBef>
                <a:spcPts val="0"/>
              </a:spcBef>
              <a:defRPr sz="3500">
                <a:solidFill>
                  <a:srgbClr val="00FDFF"/>
                </a:solidFill>
              </a:defRPr>
            </a:pPr>
            <a:r>
              <a:t>conchiuse in me</a:t>
            </a:r>
          </a:p>
        </p:txBody>
      </p:sp>
      <p:sp>
        <p:nvSpPr>
          <p:cNvPr id="298" name="“Cosa farei mai”…"/>
          <p:cNvSpPr txBox="1"/>
          <p:nvPr/>
        </p:nvSpPr>
        <p:spPr>
          <a:xfrm>
            <a:off x="15546231" y="11735010"/>
            <a:ext cx="8180452"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defRPr sz="3000"/>
            </a:pPr>
            <a:r>
              <a:t>“Cosa farei mai”</a:t>
            </a:r>
          </a:p>
          <a:p>
            <a:pPr algn="r">
              <a:spcBef>
                <a:spcPts val="0"/>
              </a:spcBef>
              <a:defRPr sz="3000"/>
            </a:pPr>
            <a:r>
              <a:t>in “Le poesie” (trad. di G. Frasca, Einaudi, 1999)</a:t>
            </a:r>
          </a:p>
        </p:txBody>
      </p:sp>
      <p:sp>
        <p:nvSpPr>
          <p:cNvPr id="299" name="Inizialmente influenzato dalle tecniche moderniste di Joyce, Beckett se ne discosta.…"/>
          <p:cNvSpPr txBox="1"/>
          <p:nvPr/>
        </p:nvSpPr>
        <p:spPr>
          <a:xfrm>
            <a:off x="634289" y="1543049"/>
            <a:ext cx="12329381" cy="778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indent="-381000">
              <a:buClr>
                <a:schemeClr val="accent2">
                  <a:satOff val="44164"/>
                  <a:lumOff val="14231"/>
                </a:schemeClr>
              </a:buClr>
              <a:buSzPct val="90000"/>
              <a:buChar char="•"/>
              <a:defRPr sz="4000"/>
            </a:pPr>
            <a:r>
              <a:t>Inizialmente influenzato dalle tecniche moderniste di Joyce, Beckett se ne discosta.</a:t>
            </a:r>
          </a:p>
          <a:p>
            <a:pPr marL="381000" indent="-381000">
              <a:spcBef>
                <a:spcPts val="0"/>
              </a:spcBef>
              <a:buClr>
                <a:schemeClr val="accent2">
                  <a:satOff val="44164"/>
                  <a:lumOff val="14231"/>
                </a:schemeClr>
              </a:buClr>
              <a:buSzPct val="90000"/>
              <a:buChar char="•"/>
              <a:defRPr sz="4000"/>
            </a:pPr>
            <a:r>
              <a:t>Non vuole dare risposte né suscitare domande.</a:t>
            </a:r>
          </a:p>
          <a:p>
            <a:pPr marL="381000" indent="-381000">
              <a:spcBef>
                <a:spcPts val="0"/>
              </a:spcBef>
              <a:buClr>
                <a:schemeClr val="accent2">
                  <a:satOff val="44164"/>
                  <a:lumOff val="14231"/>
                </a:schemeClr>
              </a:buClr>
              <a:buSzPct val="90000"/>
              <a:buChar char="•"/>
              <a:defRPr sz="4000"/>
            </a:pPr>
            <a:r>
              <a:t>Il silenzio è una condizione “necessitata”, non “scelta”, a causa del silenzio della Storia.</a:t>
            </a:r>
          </a:p>
          <a:p>
            <a:pPr marL="381000" indent="-381000">
              <a:spcBef>
                <a:spcPts val="0"/>
              </a:spcBef>
              <a:buClr>
                <a:schemeClr val="accent2">
                  <a:satOff val="44164"/>
                  <a:lumOff val="14231"/>
                </a:schemeClr>
              </a:buClr>
              <a:buSzPct val="90000"/>
              <a:buChar char="•"/>
              <a:defRPr sz="4000"/>
            </a:pPr>
            <a:r>
              <a:t>L’attesa di momenti epifanici non si realizza perché le sue premesse sono infondate, Godot non arriverà.</a:t>
            </a:r>
          </a:p>
          <a:p>
            <a:pPr marL="381000" indent="-381000">
              <a:spcBef>
                <a:spcPts val="0"/>
              </a:spcBef>
              <a:buClr>
                <a:schemeClr val="accent2">
                  <a:satOff val="44164"/>
                  <a:lumOff val="14231"/>
                </a:schemeClr>
              </a:buClr>
              <a:buSzPct val="90000"/>
              <a:buChar char="•"/>
              <a:defRPr sz="4000"/>
            </a:pPr>
            <a:r>
              <a:t>La riduzione della parola è segno di incomunicabilità, è stigma di una dissoluzione storica e culturale e di una catastrofe umana non solo terrestre.</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295"/>
                                        </p:tgtEl>
                                        <p:attrNameLst>
                                          <p:attrName>style.visibility</p:attrName>
                                        </p:attrNameLst>
                                      </p:cBhvr>
                                      <p:to>
                                        <p:strVal val="visible"/>
                                      </p:to>
                                    </p:set>
                                    <p:anim calcmode="lin" valueType="num">
                                      <p:cBhvr>
                                        <p:cTn id="7" dur="1000" fill="hold"/>
                                        <p:tgtEl>
                                          <p:spTgt spid="295"/>
                                        </p:tgtEl>
                                        <p:attrNameLst>
                                          <p:attrName>ppt_w</p:attrName>
                                        </p:attrNameLst>
                                      </p:cBhvr>
                                      <p:tavLst>
                                        <p:tav tm="0">
                                          <p:val>
                                            <p:strVal val="4*#ppt_w"/>
                                          </p:val>
                                        </p:tav>
                                        <p:tav tm="100000">
                                          <p:val>
                                            <p:strVal val="#ppt_w"/>
                                          </p:val>
                                        </p:tav>
                                      </p:tavLst>
                                    </p:anim>
                                    <p:anim calcmode="lin" valueType="num">
                                      <p:cBhvr>
                                        <p:cTn id="8" dur="1000" fill="hold"/>
                                        <p:tgtEl>
                                          <p:spTgt spid="29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99">
                                            <p:bg/>
                                          </p:spTgt>
                                        </p:tgtEl>
                                        <p:attrNameLst>
                                          <p:attrName>style.visibility</p:attrName>
                                        </p:attrNameLst>
                                      </p:cBhvr>
                                      <p:to>
                                        <p:strVal val="visible"/>
                                      </p:to>
                                    </p:set>
                                    <p:anim calcmode="lin" valueType="num">
                                      <p:cBhvr>
                                        <p:cTn id="13" dur="1000" fill="hold"/>
                                        <p:tgtEl>
                                          <p:spTgt spid="299">
                                            <p:bg/>
                                          </p:spTgt>
                                        </p:tgtEl>
                                        <p:attrNameLst>
                                          <p:attrName>ppt_x</p:attrName>
                                        </p:attrNameLst>
                                      </p:cBhvr>
                                      <p:tavLst>
                                        <p:tav tm="0">
                                          <p:val>
                                            <p:strVal val="#ppt_x"/>
                                          </p:val>
                                        </p:tav>
                                        <p:tav tm="100000">
                                          <p:val>
                                            <p:strVal val="#ppt_x"/>
                                          </p:val>
                                        </p:tav>
                                      </p:tavLst>
                                    </p:anim>
                                    <p:anim calcmode="lin" valueType="num">
                                      <p:cBhvr>
                                        <p:cTn id="14" dur="1000" fill="hold"/>
                                        <p:tgtEl>
                                          <p:spTgt spid="299">
                                            <p:bg/>
                                          </p:spTgt>
                                        </p:tgtEl>
                                        <p:attrNameLst>
                                          <p:attrName>ppt_y</p:attrName>
                                        </p:attrNameLst>
                                      </p:cBhvr>
                                      <p:tavLst>
                                        <p:tav tm="0">
                                          <p:val>
                                            <p:strVal val="0-#ppt_h/2"/>
                                          </p:val>
                                        </p:tav>
                                        <p:tav tm="100000">
                                          <p:val>
                                            <p:strVal val="#ppt_y"/>
                                          </p:val>
                                        </p:tav>
                                      </p:tavLst>
                                    </p:anim>
                                  </p:childTnLst>
                                </p:cTn>
                              </p:par>
                              <p:par>
                                <p:cTn id="15" presetClass="entr" nodeType="withEffect" presetSubtype="1" presetID="2" grpId="2" fill="hold">
                                  <p:stCondLst>
                                    <p:cond delay="0"/>
                                  </p:stCondLst>
                                  <p:iterate type="el" backwards="0">
                                    <p:tmAbs val="0"/>
                                  </p:iterate>
                                  <p:childTnLst>
                                    <p:set>
                                      <p:cBhvr>
                                        <p:cTn id="16" fill="hold"/>
                                        <p:tgtEl>
                                          <p:spTgt spid="299">
                                            <p:txEl>
                                              <p:pRg st="0" end="0"/>
                                            </p:txEl>
                                          </p:spTgt>
                                        </p:tgtEl>
                                        <p:attrNameLst>
                                          <p:attrName>style.visibility</p:attrName>
                                        </p:attrNameLst>
                                      </p:cBhvr>
                                      <p:to>
                                        <p:strVal val="visible"/>
                                      </p:to>
                                    </p:set>
                                    <p:anim calcmode="lin" valueType="num">
                                      <p:cBhvr>
                                        <p:cTn id="17" dur="1000" fill="hold"/>
                                        <p:tgtEl>
                                          <p:spTgt spid="29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2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2" fill="hold">
                                  <p:stCondLst>
                                    <p:cond delay="0"/>
                                  </p:stCondLst>
                                  <p:iterate type="el" backwards="0">
                                    <p:tmAbs val="0"/>
                                  </p:iterate>
                                  <p:childTnLst>
                                    <p:set>
                                      <p:cBhvr>
                                        <p:cTn id="22" fill="hold"/>
                                        <p:tgtEl>
                                          <p:spTgt spid="299">
                                            <p:txEl>
                                              <p:pRg st="1" end="1"/>
                                            </p:txEl>
                                          </p:spTgt>
                                        </p:tgtEl>
                                        <p:attrNameLst>
                                          <p:attrName>style.visibility</p:attrName>
                                        </p:attrNameLst>
                                      </p:cBhvr>
                                      <p:to>
                                        <p:strVal val="visible"/>
                                      </p:to>
                                    </p:set>
                                    <p:anim calcmode="lin" valueType="num">
                                      <p:cBhvr>
                                        <p:cTn id="23" dur="1000" fill="hold"/>
                                        <p:tgtEl>
                                          <p:spTgt spid="299">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9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2" fill="hold">
                                  <p:stCondLst>
                                    <p:cond delay="0"/>
                                  </p:stCondLst>
                                  <p:iterate type="el" backwards="0">
                                    <p:tmAbs val="0"/>
                                  </p:iterate>
                                  <p:childTnLst>
                                    <p:set>
                                      <p:cBhvr>
                                        <p:cTn id="28" fill="hold"/>
                                        <p:tgtEl>
                                          <p:spTgt spid="299">
                                            <p:txEl>
                                              <p:pRg st="2" end="2"/>
                                            </p:txEl>
                                          </p:spTgt>
                                        </p:tgtEl>
                                        <p:attrNameLst>
                                          <p:attrName>style.visibility</p:attrName>
                                        </p:attrNameLst>
                                      </p:cBhvr>
                                      <p:to>
                                        <p:strVal val="visible"/>
                                      </p:to>
                                    </p:set>
                                    <p:anim calcmode="lin" valueType="num">
                                      <p:cBhvr>
                                        <p:cTn id="29" dur="1000" fill="hold"/>
                                        <p:tgtEl>
                                          <p:spTgt spid="29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9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2" fill="hold">
                                  <p:stCondLst>
                                    <p:cond delay="0"/>
                                  </p:stCondLst>
                                  <p:iterate type="el" backwards="0">
                                    <p:tmAbs val="0"/>
                                  </p:iterate>
                                  <p:childTnLst>
                                    <p:set>
                                      <p:cBhvr>
                                        <p:cTn id="34" fill="hold"/>
                                        <p:tgtEl>
                                          <p:spTgt spid="299">
                                            <p:txEl>
                                              <p:pRg st="3" end="3"/>
                                            </p:txEl>
                                          </p:spTgt>
                                        </p:tgtEl>
                                        <p:attrNameLst>
                                          <p:attrName>style.visibility</p:attrName>
                                        </p:attrNameLst>
                                      </p:cBhvr>
                                      <p:to>
                                        <p:strVal val="visible"/>
                                      </p:to>
                                    </p:set>
                                    <p:anim calcmode="lin" valueType="num">
                                      <p:cBhvr>
                                        <p:cTn id="35" dur="1000" fill="hold"/>
                                        <p:tgtEl>
                                          <p:spTgt spid="299">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29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 presetID="2" grpId="2" fill="hold">
                                  <p:stCondLst>
                                    <p:cond delay="0"/>
                                  </p:stCondLst>
                                  <p:iterate type="el" backwards="0">
                                    <p:tmAbs val="0"/>
                                  </p:iterate>
                                  <p:childTnLst>
                                    <p:set>
                                      <p:cBhvr>
                                        <p:cTn id="40" fill="hold"/>
                                        <p:tgtEl>
                                          <p:spTgt spid="299">
                                            <p:txEl>
                                              <p:pRg st="4" end="4"/>
                                            </p:txEl>
                                          </p:spTgt>
                                        </p:tgtEl>
                                        <p:attrNameLst>
                                          <p:attrName>style.visibility</p:attrName>
                                        </p:attrNameLst>
                                      </p:cBhvr>
                                      <p:to>
                                        <p:strVal val="visible"/>
                                      </p:to>
                                    </p:set>
                                    <p:anim calcmode="lin" valueType="num">
                                      <p:cBhvr>
                                        <p:cTn id="41" dur="1000" fill="hold"/>
                                        <p:tgtEl>
                                          <p:spTgt spid="299">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99">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5" grpId="1"/>
      <p:bldP build="p" bldLvl="5" animBg="1" rev="0" advAuto="0" spid="299"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The SEven ages… riepilogando"/>
          <p:cNvSpPr txBox="1"/>
          <p:nvPr>
            <p:ph type="title"/>
          </p:nvPr>
        </p:nvSpPr>
        <p:spPr>
          <a:prstGeom prst="rect">
            <a:avLst/>
          </a:prstGeom>
        </p:spPr>
        <p:txBody>
          <a:bodyPr/>
          <a:lstStyle>
            <a:lvl1pPr>
              <a:defRPr>
                <a:solidFill>
                  <a:srgbClr val="0096FF"/>
                </a:solidFill>
                <a:latin typeface="Avenir Heavy"/>
                <a:ea typeface="Avenir Heavy"/>
                <a:cs typeface="Avenir Heavy"/>
                <a:sym typeface="Avenir Heavy"/>
              </a:defRPr>
            </a:lvl1pPr>
          </a:lstStyle>
          <a:p>
            <a:pPr/>
            <a:r>
              <a:t>The SEven ages… riepilogando</a:t>
            </a:r>
          </a:p>
        </p:txBody>
      </p:sp>
      <p:sp>
        <p:nvSpPr>
          <p:cNvPr id="302" name="Durante questi seminari abbiamo attraversato rapidamente le età dell’uomo come indicate da W. Shakespeare nel suo “As You Like It”. Ci siamo lasciati condurre dal bardo stesso nell’età dell’infanzia, della scoperta; poi, M. Shelley ci ha condotto per man"/>
          <p:cNvSpPr txBox="1"/>
          <p:nvPr/>
        </p:nvSpPr>
        <p:spPr>
          <a:xfrm>
            <a:off x="805560" y="2274804"/>
            <a:ext cx="20264304" cy="1132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Durante questi seminari abbiamo attraversato rapidamente le età dell’uomo come indicate da W. Shakespeare nel suo “As You Like It”. Ci siamo lasciati condurre dal bardo stesso nell’età dell’</a:t>
            </a:r>
            <a:r>
              <a:rPr>
                <a:solidFill>
                  <a:srgbClr val="0096FF"/>
                </a:solidFill>
                <a:latin typeface="Avenir Heavy"/>
                <a:ea typeface="Avenir Heavy"/>
                <a:cs typeface="Avenir Heavy"/>
                <a:sym typeface="Avenir Heavy"/>
              </a:rPr>
              <a:t>infanzia</a:t>
            </a:r>
            <a:r>
              <a:t>, della scoperta; poi, M. Shelley ci ha condotto per mano nel tempo della </a:t>
            </a:r>
            <a:r>
              <a:rPr>
                <a:solidFill>
                  <a:srgbClr val="0096FF"/>
                </a:solidFill>
                <a:latin typeface="Avenir Heavy"/>
                <a:ea typeface="Avenir Heavy"/>
                <a:cs typeface="Avenir Heavy"/>
                <a:sym typeface="Avenir Heavy"/>
              </a:rPr>
              <a:t>formazione</a:t>
            </a:r>
            <a:r>
              <a:t>, della crescita e ci ha affidati a un uomo</a:t>
            </a:r>
            <a:r>
              <a:rPr>
                <a:solidFill>
                  <a:srgbClr val="0096FF"/>
                </a:solidFill>
              </a:rPr>
              <a:t> </a:t>
            </a:r>
            <a:r>
              <a:rPr>
                <a:solidFill>
                  <a:srgbClr val="0096FF"/>
                </a:solidFill>
                <a:latin typeface="Avenir Heavy"/>
                <a:ea typeface="Avenir Heavy"/>
                <a:cs typeface="Avenir Heavy"/>
                <a:sym typeface="Avenir Heavy"/>
              </a:rPr>
              <a:t>innamorato</a:t>
            </a:r>
            <a:r>
              <a:t>  della vita come R. L. Stevenson. Non potevamo lasciare solo O. Wilde, </a:t>
            </a:r>
            <a:r>
              <a:rPr>
                <a:solidFill>
                  <a:srgbClr val="0096FF"/>
                </a:solidFill>
                <a:latin typeface="Avenir Heavy"/>
                <a:ea typeface="Avenir Heavy"/>
                <a:cs typeface="Avenir Heavy"/>
                <a:sym typeface="Avenir Heavy"/>
              </a:rPr>
              <a:t>soldato</a:t>
            </a:r>
            <a:r>
              <a:t> qualche volta intemperante nella sua vita, che ci ha indirizzati verso V. Woolf, donna </a:t>
            </a:r>
            <a:r>
              <a:rPr>
                <a:solidFill>
                  <a:srgbClr val="0096FF"/>
                </a:solidFill>
                <a:latin typeface="Avenir Heavy"/>
                <a:ea typeface="Avenir Heavy"/>
                <a:cs typeface="Avenir Heavy"/>
                <a:sym typeface="Avenir Heavy"/>
              </a:rPr>
              <a:t>giustizia</a:t>
            </a:r>
            <a:r>
              <a:t> equa e attenta ai bisogni delle persone. Infine, abbiamo percorso l’ultimo tratto del nostro cammino con S. Beckett,</a:t>
            </a:r>
            <a:r>
              <a:rPr>
                <a:solidFill>
                  <a:srgbClr val="0096FF"/>
                </a:solidFill>
              </a:rPr>
              <a:t> </a:t>
            </a:r>
            <a:r>
              <a:rPr>
                <a:solidFill>
                  <a:srgbClr val="0096FF"/>
                </a:solidFill>
                <a:latin typeface="Avenir Heavy"/>
                <a:ea typeface="Avenir Heavy"/>
                <a:cs typeface="Avenir Heavy"/>
                <a:sym typeface="Avenir Heavy"/>
              </a:rPr>
              <a:t>rinunciatario</a:t>
            </a:r>
            <a:r>
              <a:t>, in una terra abbandonata a sé stessa e sola, tanto sola. Abbiamo finito, ma ci resta un’ultima tappa da percorrere, un’ultima età da costruire, la </a:t>
            </a:r>
            <a:r>
              <a:rPr>
                <a:solidFill>
                  <a:srgbClr val="0096FF"/>
                </a:solidFill>
                <a:latin typeface="Avenir Heavy"/>
                <a:ea typeface="Avenir Heavy"/>
                <a:cs typeface="Avenir Heavy"/>
                <a:sym typeface="Avenir Heavy"/>
              </a:rPr>
              <a:t>seconda infanzia</a:t>
            </a:r>
            <a:r>
              <a:t>. Che sia per tutti tempo di vita e di scoperte.</a:t>
            </a:r>
          </a:p>
        </p:txBody>
      </p:sp>
      <p:pic>
        <p:nvPicPr>
          <p:cNvPr id="303" name="Get_results_0.gif" descr="Get_results_0.gif"/>
          <p:cNvPicPr>
            <a:picLocks noChangeAspect="0"/>
          </p:cNvPicPr>
          <p:nvPr/>
        </p:nvPicPr>
        <p:blipFill>
          <a:blip r:embed="rId2">
            <a:extLst/>
          </a:blip>
          <a:stretch>
            <a:fillRect/>
          </a:stretch>
        </p:blipFill>
        <p:spPr>
          <a:xfrm>
            <a:off x="19330452" y="6543581"/>
            <a:ext cx="6350001" cy="635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el" backwards="0">
                                    <p:tmAbs val="0"/>
                                  </p:iterate>
                                  <p:childTnLst>
                                    <p:set>
                                      <p:cBhvr>
                                        <p:cTn id="6" fill="hold"/>
                                        <p:tgtEl>
                                          <p:spTgt spid="302"/>
                                        </p:tgtEl>
                                        <p:attrNameLst>
                                          <p:attrName>style.visibility</p:attrName>
                                        </p:attrNameLst>
                                      </p:cBhvr>
                                      <p:to>
                                        <p:strVal val="visible"/>
                                      </p:to>
                                    </p:set>
                                    <p:anim calcmode="lin" valueType="num">
                                      <p:cBhvr>
                                        <p:cTn id="7" dur="1000" fill="hold"/>
                                        <p:tgtEl>
                                          <p:spTgt spid="302"/>
                                        </p:tgtEl>
                                        <p:attrNameLst>
                                          <p:attrName>ppt_w</p:attrName>
                                        </p:attrNameLst>
                                      </p:cBhvr>
                                      <p:tavLst>
                                        <p:tav tm="0" fmla="#ppt_w*sin(2.5*pi*$)">
                                          <p:val>
                                            <p:fltVal val="0"/>
                                          </p:val>
                                        </p:tav>
                                        <p:tav tm="100000">
                                          <p:val>
                                            <p:fltVal val="1"/>
                                          </p:val>
                                        </p:tav>
                                      </p:tavLst>
                                    </p:anim>
                                    <p:anim calcmode="lin" valueType="num">
                                      <p:cBhvr>
                                        <p:cTn id="8" dur="1000" fill="hold"/>
                                        <p:tgtEl>
                                          <p:spTgt spid="30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303"/>
                                        </p:tgtEl>
                                        <p:attrNameLst>
                                          <p:attrName>style.visibility</p:attrName>
                                        </p:attrNameLst>
                                      </p:cBhvr>
                                      <p:to>
                                        <p:strVal val="visible"/>
                                      </p:to>
                                    </p:set>
                                    <p:animEffect filter="wipe(left)" transition="in">
                                      <p:cBhvr>
                                        <p:cTn id="13" dur="15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 grpId="2"/>
      <p:bldP build="whole" bldLvl="1" animBg="1" rev="0" advAuto="0" spid="302"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305" name="Bibliografia minima"/>
          <p:cNvSpPr txBox="1"/>
          <p:nvPr>
            <p:ph type="title"/>
          </p:nvPr>
        </p:nvSpPr>
        <p:spPr>
          <a:xfrm>
            <a:off x="1244600" y="863600"/>
            <a:ext cx="16333822" cy="2603500"/>
          </a:xfrm>
          <a:prstGeom prst="rect">
            <a:avLst/>
          </a:prstGeom>
        </p:spPr>
        <p:txBody>
          <a:bodyPr/>
          <a:lstStyle>
            <a:lvl1pPr>
              <a:defRPr>
                <a:solidFill>
                  <a:srgbClr val="0096FF"/>
                </a:solidFill>
                <a:latin typeface="Avenir Heavy"/>
                <a:ea typeface="Avenir Heavy"/>
                <a:cs typeface="Avenir Heavy"/>
                <a:sym typeface="Avenir Heavy"/>
              </a:defRPr>
            </a:lvl1pPr>
          </a:lstStyle>
          <a:p>
            <a:pPr/>
            <a:r>
              <a:t>Bibliografia minima</a:t>
            </a:r>
          </a:p>
        </p:txBody>
      </p:sp>
      <p:sp>
        <p:nvSpPr>
          <p:cNvPr id="306" name="AA. VV., Le ceneri della commedia, Bulzoni, 1997.…"/>
          <p:cNvSpPr txBox="1"/>
          <p:nvPr>
            <p:ph type="body" idx="1"/>
          </p:nvPr>
        </p:nvSpPr>
        <p:spPr>
          <a:xfrm>
            <a:off x="1013472" y="3357095"/>
            <a:ext cx="18083010" cy="8597833"/>
          </a:xfrm>
          <a:prstGeom prst="rect">
            <a:avLst/>
          </a:prstGeom>
        </p:spPr>
        <p:txBody>
          <a:bodyPr/>
          <a:lstStyle/>
          <a:p>
            <a:pPr marL="486029" indent="-486029" defTabSz="734694">
              <a:spcBef>
                <a:spcPts val="0"/>
              </a:spcBef>
              <a:buClr>
                <a:srgbClr val="0096FF"/>
              </a:buClr>
              <a:defRPr sz="3738"/>
            </a:pPr>
            <a:r>
              <a:t>AA. VV., Le ceneri della commedia, Bulzoni, 1997.</a:t>
            </a:r>
          </a:p>
          <a:p>
            <a:pPr marL="486029" indent="-486029" defTabSz="734694">
              <a:spcBef>
                <a:spcPts val="0"/>
              </a:spcBef>
              <a:buClr>
                <a:srgbClr val="0096FF"/>
              </a:buClr>
              <a:defRPr sz="3738"/>
            </a:pPr>
            <a:r>
              <a:t>Amoroso V. - Binni F., Letteratura Inglese. I contemporanei, Pagine ed., 2003, vol. II.</a:t>
            </a:r>
          </a:p>
          <a:p>
            <a:pPr marL="486029" indent="-486029" defTabSz="734694">
              <a:spcBef>
                <a:spcPts val="0"/>
              </a:spcBef>
              <a:buClr>
                <a:srgbClr val="0096FF"/>
              </a:buClr>
              <a:defRPr sz="3738"/>
            </a:pPr>
            <a:r>
              <a:t>Beckett S., L’ultimo nastro di Krapp, Einaudi, 1961; Finale di partita, Einaudi, 1966; Waiting for Godot, Echoes, 2000.</a:t>
            </a:r>
          </a:p>
          <a:p>
            <a:pPr marL="486029" indent="-486029" defTabSz="734694">
              <a:spcBef>
                <a:spcPts val="0"/>
              </a:spcBef>
              <a:buClr>
                <a:srgbClr val="0096FF"/>
              </a:buClr>
              <a:defRPr sz="3738"/>
            </a:pPr>
            <a:r>
              <a:t>Bertinetti P. (A cura di), Storia della letteratura inglese, Einaudi, 2000, vol II; Samuel Beckett. Teatro, Einaudi, 2002.</a:t>
            </a:r>
          </a:p>
          <a:p>
            <a:pPr marL="486029" indent="-486029" defTabSz="734694">
              <a:spcBef>
                <a:spcPts val="0"/>
              </a:spcBef>
              <a:buClr>
                <a:srgbClr val="0096FF"/>
              </a:buClr>
              <a:defRPr sz="3738"/>
            </a:pPr>
            <a:r>
              <a:t>Bin R., Artaud, Beckett, Ginet e gli altri, Dino Aduino Editore, 2010.</a:t>
            </a:r>
          </a:p>
          <a:p>
            <a:pPr marL="486029" indent="-486029" defTabSz="734694">
              <a:spcBef>
                <a:spcPts val="0"/>
              </a:spcBef>
              <a:buClr>
                <a:srgbClr val="0096FF"/>
              </a:buClr>
              <a:defRPr sz="3738"/>
            </a:pPr>
            <a:r>
              <a:t>Cauteruccio G., Samuel Beckett. Nel buio di un teatro accecante, Edizioni Clichy, 2016.</a:t>
            </a:r>
          </a:p>
          <a:p>
            <a:pPr marL="486029" indent="-486029" defTabSz="734694">
              <a:spcBef>
                <a:spcPts val="0"/>
              </a:spcBef>
              <a:buClr>
                <a:srgbClr val="0096FF"/>
              </a:buClr>
              <a:defRPr sz="3738"/>
            </a:pPr>
            <a:r>
              <a:t>Consolo A. V., Oltre il nulla. L’assurdo nel teatro di Samuel Beckett, 2023.</a:t>
            </a:r>
          </a:p>
          <a:p>
            <a:pPr marL="486029" indent="-486029" defTabSz="734694">
              <a:spcBef>
                <a:spcPts val="0"/>
              </a:spcBef>
              <a:buClr>
                <a:srgbClr val="0096FF"/>
              </a:buClr>
              <a:defRPr sz="3738"/>
            </a:pPr>
            <a:r>
              <a:t>Ford B., The New Pelican Guide to English Literature, Penguin, 1983, vol. VII.</a:t>
            </a:r>
          </a:p>
          <a:p>
            <a:pPr marL="486029" indent="-486029" defTabSz="734694">
              <a:spcBef>
                <a:spcPts val="0"/>
              </a:spcBef>
              <a:buClr>
                <a:srgbClr val="0096FF"/>
              </a:buClr>
              <a:defRPr sz="3738"/>
            </a:pPr>
            <a:r>
              <a:t>Fusini N., Beckett e Bacon. Il bene e il bello, Garzanti,1994.</a:t>
            </a:r>
          </a:p>
          <a:p>
            <a:pPr marL="486029" indent="-486029" defTabSz="734694">
              <a:spcBef>
                <a:spcPts val="0"/>
              </a:spcBef>
              <a:buClr>
                <a:srgbClr val="0096FF"/>
              </a:buClr>
              <a:defRPr sz="3738"/>
            </a:pPr>
            <a:r>
              <a:t>Mingazzini R. M. - Salmoiraghi L., Witness to the Times, Principato, 2008, vol. D.</a:t>
            </a:r>
          </a:p>
        </p:txBody>
      </p:sp>
      <p:pic>
        <p:nvPicPr>
          <p:cNvPr id="307" name="Exit_0.gif" descr="Exit_0.gif"/>
          <p:cNvPicPr>
            <a:picLocks noChangeAspect="0"/>
          </p:cNvPicPr>
          <p:nvPr/>
        </p:nvPicPr>
        <p:blipFill>
          <a:blip r:embed="rId2">
            <a:extLst/>
          </a:blip>
          <a:stretch>
            <a:fillRect/>
          </a:stretch>
        </p:blipFill>
        <p:spPr>
          <a:xfrm>
            <a:off x="18424571" y="3907422"/>
            <a:ext cx="7497178" cy="74971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166" name="Esistenzialismo"/>
          <p:cNvSpPr txBox="1"/>
          <p:nvPr>
            <p:ph type="body" sz="quarter" idx="1"/>
          </p:nvPr>
        </p:nvSpPr>
        <p:spPr>
          <a:xfrm>
            <a:off x="173526" y="121402"/>
            <a:ext cx="7005446" cy="1244601"/>
          </a:xfrm>
          <a:prstGeom prst="rect">
            <a:avLst/>
          </a:prstGeom>
        </p:spPr>
        <p:txBody>
          <a:bodyPr/>
          <a:lstStyle>
            <a:lvl1pPr>
              <a:defRPr spc="704" sz="4400">
                <a:solidFill>
                  <a:srgbClr val="0096FF"/>
                </a:solidFill>
                <a:latin typeface="Avenir Heavy"/>
                <a:ea typeface="Avenir Heavy"/>
                <a:cs typeface="Avenir Heavy"/>
                <a:sym typeface="Avenir Heavy"/>
              </a:defRPr>
            </a:lvl1pPr>
          </a:lstStyle>
          <a:p>
            <a:pPr/>
            <a:r>
              <a:t>Esistenzialismo</a:t>
            </a:r>
          </a:p>
        </p:txBody>
      </p:sp>
      <p:pic>
        <p:nvPicPr>
          <p:cNvPr id="167" name="sartre-esistenzialismo.jpeg" descr="sartre-esistenzialismo.jpeg"/>
          <p:cNvPicPr>
            <a:picLocks noChangeAspect="1"/>
          </p:cNvPicPr>
          <p:nvPr/>
        </p:nvPicPr>
        <p:blipFill>
          <a:blip r:embed="rId2">
            <a:extLst/>
          </a:blip>
          <a:stretch>
            <a:fillRect/>
          </a:stretch>
        </p:blipFill>
        <p:spPr>
          <a:xfrm>
            <a:off x="15242393" y="7663881"/>
            <a:ext cx="8821531" cy="5881020"/>
          </a:xfrm>
          <a:prstGeom prst="rect">
            <a:avLst/>
          </a:prstGeom>
          <a:ln w="12700">
            <a:miter lim="400000"/>
          </a:ln>
        </p:spPr>
      </p:pic>
      <p:sp>
        <p:nvSpPr>
          <p:cNvPr id="168" name="Rettangolo"/>
          <p:cNvSpPr/>
          <p:nvPr/>
        </p:nvSpPr>
        <p:spPr>
          <a:xfrm>
            <a:off x="20782404" y="8090258"/>
            <a:ext cx="2872550" cy="727216"/>
          </a:xfrm>
          <a:prstGeom prst="rect">
            <a:avLst/>
          </a:prstGeom>
          <a:blipFill>
            <a:blip r:embed="rId3"/>
          </a:blipFill>
          <a:ln w="12700">
            <a:miter lim="400000"/>
          </a:ln>
        </p:spPr>
        <p:txBody>
          <a:bodyPr lIns="50800" tIns="50800" rIns="50800" bIns="50800" anchor="ctr"/>
          <a:lstStyle/>
          <a:p>
            <a:pPr algn="ctr">
              <a:spcBef>
                <a:spcPts val="0"/>
              </a:spcBef>
              <a:defRPr cap="all" spc="512" sz="3200">
                <a:latin typeface="Avenir Medium"/>
                <a:ea typeface="Avenir Medium"/>
                <a:cs typeface="Avenir Medium"/>
                <a:sym typeface="Avenir Medium"/>
              </a:defRPr>
            </a:pPr>
          </a:p>
        </p:txBody>
      </p:sp>
      <p:sp>
        <p:nvSpPr>
          <p:cNvPr id="169" name="L'esistenzialismo è un movimento filosofico emerso nel XX secolo soprattutto in risposta agli orrori della Seconda guerra mondiale. È una filosofia che enfatizza la libertà e la scelta individuale e la ricerca del significato e dello scopo della vita."/>
          <p:cNvSpPr txBox="1"/>
          <p:nvPr/>
        </p:nvSpPr>
        <p:spPr>
          <a:xfrm>
            <a:off x="310580" y="1639425"/>
            <a:ext cx="7332271" cy="374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L'esistenzialismo è un movimento filosofico emerso nel XX secolo soprattutto in risposta agli orrori della Seconda guerra mondiale. È una filosofia che enfatizza la libertà e la scelta individuale e la ricerca del significato e dello scopo della vita.</a:t>
            </a:r>
          </a:p>
        </p:txBody>
      </p:sp>
      <p:sp>
        <p:nvSpPr>
          <p:cNvPr id="170" name="Temi centrali includono :"/>
          <p:cNvSpPr txBox="1"/>
          <p:nvPr/>
        </p:nvSpPr>
        <p:spPr>
          <a:xfrm>
            <a:off x="291030" y="7365816"/>
            <a:ext cx="6770437"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0096FF"/>
                </a:solidFill>
                <a:latin typeface="Avenir Heavy"/>
                <a:ea typeface="Avenir Heavy"/>
                <a:cs typeface="Avenir Heavy"/>
                <a:sym typeface="Avenir Heavy"/>
              </a:defRPr>
            </a:lvl1pPr>
          </a:lstStyle>
          <a:p>
            <a:pPr/>
            <a:r>
              <a:t>Temi centrali includono :</a:t>
            </a:r>
          </a:p>
        </p:txBody>
      </p:sp>
      <p:pic>
        <p:nvPicPr>
          <p:cNvPr id="171" name="220px-Kierkegaard-Dostoyevsky-Nietzsche-Sartre.jpg" descr="220px-Kierkegaard-Dostoyevsky-Nietzsche-Sartre.jpg"/>
          <p:cNvPicPr>
            <a:picLocks noChangeAspect="1"/>
          </p:cNvPicPr>
          <p:nvPr/>
        </p:nvPicPr>
        <p:blipFill>
          <a:blip r:embed="rId4">
            <a:extLst/>
          </a:blip>
          <a:stretch>
            <a:fillRect/>
          </a:stretch>
        </p:blipFill>
        <p:spPr>
          <a:xfrm>
            <a:off x="7751098" y="607110"/>
            <a:ext cx="3939848" cy="5103895"/>
          </a:xfrm>
          <a:prstGeom prst="rect">
            <a:avLst/>
          </a:prstGeom>
          <a:ln w="12700">
            <a:miter lim="400000"/>
          </a:ln>
        </p:spPr>
      </p:pic>
      <p:sp>
        <p:nvSpPr>
          <p:cNvPr id="172" name="Rettangolo"/>
          <p:cNvSpPr/>
          <p:nvPr/>
        </p:nvSpPr>
        <p:spPr>
          <a:xfrm>
            <a:off x="20123568" y="12516239"/>
            <a:ext cx="2872550" cy="727215"/>
          </a:xfrm>
          <a:prstGeom prst="rect">
            <a:avLst/>
          </a:prstGeom>
          <a:blipFill>
            <a:blip r:embed="rId5"/>
          </a:blipFill>
          <a:ln w="12700">
            <a:miter lim="400000"/>
          </a:ln>
        </p:spPr>
        <p:txBody>
          <a:bodyPr lIns="50800" tIns="50800" rIns="50800" bIns="50800" anchor="ctr"/>
          <a:lstStyle/>
          <a:p>
            <a:pPr algn="ctr">
              <a:spcBef>
                <a:spcPts val="0"/>
              </a:spcBef>
              <a:defRPr cap="all" spc="512" sz="3200">
                <a:latin typeface="Avenir Medium"/>
                <a:ea typeface="Avenir Medium"/>
                <a:cs typeface="Avenir Medium"/>
                <a:sym typeface="Avenir Medium"/>
              </a:defRPr>
            </a:pPr>
          </a:p>
        </p:txBody>
      </p:sp>
      <p:sp>
        <p:nvSpPr>
          <p:cNvPr id="173" name="Quattro celebri e importanti filosofi esistenzialisti, da sinistra a destra, e dall'alto in basso: Kierkegaard, Dostoevskij, Nietzsche, Sartre"/>
          <p:cNvSpPr txBox="1"/>
          <p:nvPr/>
        </p:nvSpPr>
        <p:spPr>
          <a:xfrm>
            <a:off x="7751098" y="5922497"/>
            <a:ext cx="3939848" cy="181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76D6FF"/>
                </a:solidFill>
                <a:latin typeface="Avenir Heavy"/>
                <a:ea typeface="Avenir Heavy"/>
                <a:cs typeface="Avenir Heavy"/>
                <a:sym typeface="Avenir Heavy"/>
              </a:defRPr>
            </a:lvl1pPr>
          </a:lstStyle>
          <a:p>
            <a:pPr/>
            <a:r>
              <a:t>Quattro celebri e importanti filosofi esistenzialisti, da sinistra a destra, e dall'alto in basso: Kierkegaard, Dostoevskij, Nietzsche, Sartre</a:t>
            </a:r>
          </a:p>
        </p:txBody>
      </p:sp>
      <p:sp>
        <p:nvSpPr>
          <p:cNvPr id="174" name="Simone de Beauvoir al Café de Flore di Parigi (1950)"/>
          <p:cNvSpPr txBox="1"/>
          <p:nvPr/>
        </p:nvSpPr>
        <p:spPr>
          <a:xfrm>
            <a:off x="12380576" y="6095427"/>
            <a:ext cx="2654904" cy="113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76D6FF"/>
                </a:solidFill>
                <a:latin typeface="Avenir Heavy"/>
                <a:ea typeface="Avenir Heavy"/>
                <a:cs typeface="Avenir Heavy"/>
                <a:sym typeface="Avenir Heavy"/>
              </a:defRPr>
            </a:lvl1pPr>
          </a:lstStyle>
          <a:p>
            <a:pPr/>
            <a:r>
              <a:t>Simone de Beauvoir al Café de Flore di Parigi (1950)</a:t>
            </a:r>
          </a:p>
        </p:txBody>
      </p:sp>
      <p:pic>
        <p:nvPicPr>
          <p:cNvPr id="175" name="Simone_De_Beauvoir2.jpg" descr="Simone_De_Beauvoir2.jpg"/>
          <p:cNvPicPr>
            <a:picLocks noChangeAspect="1"/>
          </p:cNvPicPr>
          <p:nvPr/>
        </p:nvPicPr>
        <p:blipFill>
          <a:blip r:embed="rId6">
            <a:extLst/>
          </a:blip>
          <a:stretch>
            <a:fillRect/>
          </a:stretch>
        </p:blipFill>
        <p:spPr>
          <a:xfrm>
            <a:off x="12380576" y="607110"/>
            <a:ext cx="3002292" cy="5103895"/>
          </a:xfrm>
          <a:prstGeom prst="rect">
            <a:avLst/>
          </a:prstGeom>
          <a:ln w="12700">
            <a:miter lim="400000"/>
          </a:ln>
        </p:spPr>
      </p:pic>
      <p:sp>
        <p:nvSpPr>
          <p:cNvPr id="176" name="AUTENTICITÀ nella ricerca di un’identità individuale, siamo tutti unici e con esperienze soggettive.…"/>
          <p:cNvSpPr txBox="1"/>
          <p:nvPr/>
        </p:nvSpPr>
        <p:spPr>
          <a:xfrm>
            <a:off x="190512" y="8620362"/>
            <a:ext cx="14423142" cy="530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3000">
                <a:solidFill>
                  <a:srgbClr val="0096FF"/>
                </a:solidFill>
                <a:latin typeface="Avenir Heavy"/>
                <a:ea typeface="Avenir Heavy"/>
                <a:cs typeface="Avenir Heavy"/>
                <a:sym typeface="Avenir Heavy"/>
              </a:defRPr>
            </a:pPr>
            <a:r>
              <a:t>AUTENTICITÀ </a:t>
            </a:r>
            <a:r>
              <a:rPr>
                <a:solidFill>
                  <a:srgbClr val="FFFFFF"/>
                </a:solidFill>
              </a:rPr>
              <a:t>nella ricerca di un’identità individuale, siamo tutti unici e con esperienze soggettive.</a:t>
            </a:r>
            <a:endParaRPr>
              <a:solidFill>
                <a:srgbClr val="FFFFFF"/>
              </a:solidFill>
            </a:endParaRPr>
          </a:p>
          <a:p>
            <a:pPr>
              <a:spcBef>
                <a:spcPts val="0"/>
              </a:spcBef>
              <a:defRPr sz="3000">
                <a:solidFill>
                  <a:srgbClr val="0096FF"/>
                </a:solidFill>
                <a:latin typeface="Avenir Heavy"/>
                <a:ea typeface="Avenir Heavy"/>
                <a:cs typeface="Avenir Heavy"/>
                <a:sym typeface="Avenir Heavy"/>
              </a:defRPr>
            </a:pPr>
            <a:r>
              <a:t>LIBERTÀ E AUTENTICITÀ </a:t>
            </a:r>
            <a:r>
              <a:rPr>
                <a:solidFill>
                  <a:srgbClr val="FFFFFF"/>
                </a:solidFill>
              </a:rPr>
              <a:t>sono strettamente collegate. Abbiamo la libertà di scegliere, ma siamo responsabili delle conseguenze delle nostre scelte.</a:t>
            </a:r>
            <a:endParaRPr>
              <a:solidFill>
                <a:srgbClr val="FFFFFF"/>
              </a:solidFill>
            </a:endParaRPr>
          </a:p>
          <a:p>
            <a:pPr>
              <a:spcBef>
                <a:spcPts val="0"/>
              </a:spcBef>
              <a:defRPr sz="3000">
                <a:solidFill>
                  <a:srgbClr val="0096FF"/>
                </a:solidFill>
                <a:latin typeface="Avenir Heavy"/>
                <a:ea typeface="Avenir Heavy"/>
                <a:cs typeface="Avenir Heavy"/>
                <a:sym typeface="Avenir Heavy"/>
              </a:defRPr>
            </a:pPr>
            <a:r>
              <a:t>ASSURDITÀ E CONDIZIONE UMANA </a:t>
            </a:r>
            <a:r>
              <a:rPr>
                <a:solidFill>
                  <a:srgbClr val="FFFFFF"/>
                </a:solidFill>
              </a:rPr>
              <a:t>non perché l’universo è indifferente alla nostra esistenza: essa è priva di significato, nostro compito è darle significato.</a:t>
            </a:r>
            <a:endParaRPr>
              <a:solidFill>
                <a:srgbClr val="FFFFFF"/>
              </a:solidFill>
            </a:endParaRPr>
          </a:p>
          <a:p>
            <a:pPr>
              <a:spcBef>
                <a:spcPts val="0"/>
              </a:spcBef>
              <a:defRPr sz="3000">
                <a:solidFill>
                  <a:srgbClr val="0096FF"/>
                </a:solidFill>
                <a:latin typeface="Avenir Heavy"/>
                <a:ea typeface="Avenir Heavy"/>
                <a:cs typeface="Avenir Heavy"/>
                <a:sym typeface="Avenir Heavy"/>
              </a:defRPr>
            </a:pPr>
            <a:r>
              <a:t>ANSIA E DISPERAZIONE </a:t>
            </a:r>
            <a:r>
              <a:rPr>
                <a:solidFill>
                  <a:srgbClr val="FFFFFF"/>
                </a:solidFill>
              </a:rPr>
              <a:t>scaturiscono sia dalle esperienze soggettive che da quelle oggettive, ma le negatività possono portare a dei cambiamenti positivi.</a:t>
            </a:r>
            <a:endParaRPr>
              <a:solidFill>
                <a:srgbClr val="FFFFFF"/>
              </a:solidFill>
            </a:endParaRPr>
          </a:p>
          <a:p>
            <a:pPr>
              <a:spcBef>
                <a:spcPts val="0"/>
              </a:spcBef>
              <a:defRPr sz="3000">
                <a:solidFill>
                  <a:srgbClr val="0096FF"/>
                </a:solidFill>
                <a:latin typeface="Avenir Heavy"/>
                <a:ea typeface="Avenir Heavy"/>
                <a:cs typeface="Avenir Heavy"/>
                <a:sym typeface="Avenir Heavy"/>
              </a:defRPr>
            </a:pPr>
            <a:endParaRPr>
              <a:solidFill>
                <a:srgbClr val="FFFFFF"/>
              </a:solidFill>
            </a:endParaRPr>
          </a:p>
        </p:txBody>
      </p:sp>
      <p:sp>
        <p:nvSpPr>
          <p:cNvPr id="177" name="La ricerca di senso è un tema chiave che si fonda sulle scelte personali, sulla responsabilità, sulla capacità di costruire uno scopo, sul superamento del nichilismo."/>
          <p:cNvSpPr txBox="1"/>
          <p:nvPr/>
        </p:nvSpPr>
        <p:spPr>
          <a:xfrm>
            <a:off x="16559006" y="1012757"/>
            <a:ext cx="7146736"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0096FF"/>
                </a:solidFill>
                <a:latin typeface="Avenir Heavy"/>
                <a:ea typeface="Avenir Heavy"/>
                <a:cs typeface="Avenir Heavy"/>
                <a:sym typeface="Avenir Heavy"/>
              </a:defRPr>
            </a:lvl1pPr>
          </a:lstStyle>
          <a:p>
            <a:pPr/>
            <a:r>
              <a:t>La ricerca di senso è un tema chiave che si fonda sulle scelte personali, sulla responsabilità, sulla capacità di costruire uno scopo, sul superamento del nichilismo.</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pic>
        <p:nvPicPr>
          <p:cNvPr id="179" name="Unknown.jpeg" descr="Unknown.jpeg"/>
          <p:cNvPicPr>
            <a:picLocks noChangeAspect="1"/>
          </p:cNvPicPr>
          <p:nvPr/>
        </p:nvPicPr>
        <p:blipFill>
          <a:blip r:embed="rId2">
            <a:extLst/>
          </a:blip>
          <a:stretch>
            <a:fillRect/>
          </a:stretch>
        </p:blipFill>
        <p:spPr>
          <a:xfrm>
            <a:off x="527818" y="6852239"/>
            <a:ext cx="9786308" cy="6512343"/>
          </a:xfrm>
          <a:prstGeom prst="rect">
            <a:avLst/>
          </a:prstGeom>
          <a:ln w="12700">
            <a:miter lim="400000"/>
          </a:ln>
        </p:spPr>
      </p:pic>
      <p:sp>
        <p:nvSpPr>
          <p:cNvPr id="180" name="Teatro dell’assurdo"/>
          <p:cNvSpPr txBox="1"/>
          <p:nvPr>
            <p:ph type="body" sz="quarter" idx="1"/>
          </p:nvPr>
        </p:nvSpPr>
        <p:spPr>
          <a:xfrm>
            <a:off x="1329166" y="283191"/>
            <a:ext cx="10147301" cy="1244601"/>
          </a:xfrm>
          <a:prstGeom prst="rect">
            <a:avLst/>
          </a:prstGeom>
        </p:spPr>
        <p:txBody>
          <a:bodyPr/>
          <a:lstStyle>
            <a:lvl1pPr>
              <a:defRPr spc="704" sz="4400">
                <a:solidFill>
                  <a:srgbClr val="0096FF"/>
                </a:solidFill>
                <a:latin typeface="Avenir Heavy"/>
                <a:ea typeface="Avenir Heavy"/>
                <a:cs typeface="Avenir Heavy"/>
                <a:sym typeface="Avenir Heavy"/>
              </a:defRPr>
            </a:lvl1pPr>
          </a:lstStyle>
          <a:p>
            <a:pPr/>
            <a:r>
              <a:t>Teatro dell’assurdo</a:t>
            </a:r>
          </a:p>
        </p:txBody>
      </p:sp>
      <p:sp>
        <p:nvSpPr>
          <p:cNvPr id="181" name="Movimento letterario diffusosi in Europa dopo  il 1940. Gli autori aderivano alle teorie di Albert Camus contenute in particolare nel suo saggio “Il mito di Sisifo” (1942). Camus sosteneva che la ricerca di senso da parte dell’uomo è assolutamente vana.…"/>
          <p:cNvSpPr txBox="1"/>
          <p:nvPr/>
        </p:nvSpPr>
        <p:spPr>
          <a:xfrm>
            <a:off x="11273112" y="1485899"/>
            <a:ext cx="12549743" cy="1074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indent="-381000">
              <a:buClr>
                <a:srgbClr val="0096FF"/>
              </a:buClr>
              <a:buSzPct val="90000"/>
              <a:buChar char="•"/>
              <a:defRPr sz="3500"/>
            </a:pPr>
            <a:r>
              <a:t>Movimento letterario diffusosi in Europa dopo  il 1940. Gli autori aderivano alle teorie di Albert Camus contenute in particolare nel suo saggio “Il mito di Sisifo” (1942). Camus sosteneva che la ricerca di senso da parte dell’uomo è assolutamente vana.</a:t>
            </a:r>
          </a:p>
          <a:p>
            <a:pPr marL="381000" indent="-381000">
              <a:buClr>
                <a:srgbClr val="0096FF"/>
              </a:buClr>
              <a:buSzPct val="90000"/>
              <a:buChar char="•"/>
              <a:defRPr sz="3500"/>
            </a:pPr>
            <a:r>
              <a:t>Questo pone l’uomo nella condizione di cercare uno scopo essenziale alle proprie azioni, inventare degli obiettivi  e dei significati senza che nessun principio metafisico gli sia da guida.</a:t>
            </a:r>
          </a:p>
          <a:p>
            <a:pPr marL="381000" indent="-381000">
              <a:buClr>
                <a:srgbClr val="0096FF"/>
              </a:buClr>
              <a:buSzPct val="90000"/>
              <a:buChar char="•"/>
              <a:defRPr sz="3500"/>
            </a:pPr>
            <a:r>
              <a:t>Nel dramma è difficile ricreare tale condizione. Come si fa a mettere insieme l’azione quando quell’azione è priva di significato? Beckett mostra personaggi ossessionati dalla mancanza di significato nelle loro vite e perseguitati dal ricordo vago di  qualche significato non più valido riuscendo a creare una tensione drammatica.</a:t>
            </a:r>
          </a:p>
        </p:txBody>
      </p:sp>
      <p:sp>
        <p:nvSpPr>
          <p:cNvPr id="182" name="Rettangolo"/>
          <p:cNvSpPr/>
          <p:nvPr/>
        </p:nvSpPr>
        <p:spPr>
          <a:xfrm>
            <a:off x="6065903" y="12174180"/>
            <a:ext cx="2489325" cy="727215"/>
          </a:xfrm>
          <a:prstGeom prst="rect">
            <a:avLst/>
          </a:prstGeom>
          <a:blipFill>
            <a:blip r:embed="rId3"/>
          </a:blipFill>
          <a:ln w="12700">
            <a:miter lim="400000"/>
          </a:ln>
        </p:spPr>
        <p:txBody>
          <a:bodyPr lIns="50800" tIns="50800" rIns="50800" bIns="50800" anchor="ctr"/>
          <a:lstStyle/>
          <a:p>
            <a:pPr algn="ctr">
              <a:spcBef>
                <a:spcPts val="0"/>
              </a:spcBef>
              <a:defRPr cap="all" spc="512" sz="3200">
                <a:latin typeface="Avenir Medium"/>
                <a:ea typeface="Avenir Medium"/>
                <a:cs typeface="Avenir Medium"/>
                <a:sym typeface="Avenir Medium"/>
              </a:defRPr>
            </a:pPr>
          </a:p>
        </p:txBody>
      </p:sp>
      <p:sp>
        <p:nvSpPr>
          <p:cNvPr id="183" name="Rettangolo"/>
          <p:cNvSpPr/>
          <p:nvPr/>
        </p:nvSpPr>
        <p:spPr>
          <a:xfrm>
            <a:off x="7191959" y="7284770"/>
            <a:ext cx="2805357" cy="727215"/>
          </a:xfrm>
          <a:prstGeom prst="rect">
            <a:avLst/>
          </a:prstGeom>
          <a:blipFill>
            <a:blip r:embed="rId4"/>
          </a:blipFill>
          <a:ln w="12700">
            <a:miter lim="400000"/>
          </a:ln>
        </p:spPr>
        <p:txBody>
          <a:bodyPr lIns="50800" tIns="50800" rIns="50800" bIns="50800" anchor="ctr"/>
          <a:lstStyle/>
          <a:p>
            <a:pPr algn="ctr">
              <a:spcBef>
                <a:spcPts val="0"/>
              </a:spcBef>
              <a:defRPr cap="all" spc="512" sz="3200">
                <a:latin typeface="Avenir Medium"/>
                <a:ea typeface="Avenir Medium"/>
                <a:cs typeface="Avenir Medium"/>
                <a:sym typeface="Avenir Medium"/>
              </a:defRPr>
            </a:pPr>
          </a:p>
        </p:txBody>
      </p:sp>
      <p:pic>
        <p:nvPicPr>
          <p:cNvPr id="184" name="343a3eb7fe8baedf1b43fe30e6e5800c.jpg" descr="343a3eb7fe8baedf1b43fe30e6e5800c.jpg"/>
          <p:cNvPicPr>
            <a:picLocks noChangeAspect="1"/>
          </p:cNvPicPr>
          <p:nvPr/>
        </p:nvPicPr>
        <p:blipFill>
          <a:blip r:embed="rId5">
            <a:extLst/>
          </a:blip>
          <a:stretch>
            <a:fillRect/>
          </a:stretch>
        </p:blipFill>
        <p:spPr>
          <a:xfrm>
            <a:off x="2101614" y="1447579"/>
            <a:ext cx="5432445" cy="49469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186" name="Samuel beckett (1906-1989)"/>
          <p:cNvSpPr txBox="1"/>
          <p:nvPr>
            <p:ph type="title"/>
          </p:nvPr>
        </p:nvSpPr>
        <p:spPr>
          <a:xfrm>
            <a:off x="122485" y="332005"/>
            <a:ext cx="14618858" cy="2006601"/>
          </a:xfrm>
          <a:prstGeom prst="rect">
            <a:avLst/>
          </a:prstGeom>
        </p:spPr>
        <p:txBody>
          <a:bodyPr/>
          <a:lstStyle>
            <a:lvl1pPr defTabSz="808990">
              <a:defRPr spc="972" sz="6076">
                <a:solidFill>
                  <a:srgbClr val="0096FF"/>
                </a:solidFill>
                <a:latin typeface="Avenir Heavy"/>
                <a:ea typeface="Avenir Heavy"/>
                <a:cs typeface="Avenir Heavy"/>
                <a:sym typeface="Avenir Heavy"/>
              </a:defRPr>
            </a:lvl1pPr>
          </a:lstStyle>
          <a:p>
            <a:pPr/>
            <a:r>
              <a:t>Samuel beckett (1906-1989)</a:t>
            </a:r>
          </a:p>
        </p:txBody>
      </p:sp>
      <p:pic>
        <p:nvPicPr>
          <p:cNvPr id="187" name="Samuel-Beckett-1965.jpg.jpeg" descr="Samuel-Beckett-1965.jpg.jpeg"/>
          <p:cNvPicPr>
            <a:picLocks noChangeAspect="1"/>
          </p:cNvPicPr>
          <p:nvPr/>
        </p:nvPicPr>
        <p:blipFill>
          <a:blip r:embed="rId2">
            <a:extLst/>
          </a:blip>
          <a:stretch>
            <a:fillRect/>
          </a:stretch>
        </p:blipFill>
        <p:spPr>
          <a:xfrm>
            <a:off x="18597164" y="2373150"/>
            <a:ext cx="5136847" cy="6030048"/>
          </a:xfrm>
          <a:prstGeom prst="rect">
            <a:avLst/>
          </a:prstGeom>
          <a:ln w="12700">
            <a:miter lim="400000"/>
          </a:ln>
        </p:spPr>
      </p:pic>
      <p:sp>
        <p:nvSpPr>
          <p:cNvPr id="188" name="Nasce a Foxrocks, vicino Dublino, nel 1906 da una famiglia protestante. Studia francese e italiano al Trinity College dove si laurea.…"/>
          <p:cNvSpPr txBox="1"/>
          <p:nvPr/>
        </p:nvSpPr>
        <p:spPr>
          <a:xfrm>
            <a:off x="-35982" y="1846616"/>
            <a:ext cx="18482859" cy="863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indent="-381000">
              <a:spcBef>
                <a:spcPts val="0"/>
              </a:spcBef>
              <a:buClr>
                <a:srgbClr val="0096FF"/>
              </a:buClr>
              <a:buSzPct val="90000"/>
              <a:buChar char="•"/>
              <a:defRPr sz="3500"/>
            </a:pPr>
            <a:r>
              <a:t>Nasce a Foxrocks, vicino Dublino, nel 1906 da una famiglia protestante. Studia francese e italiano al Trinity College dove si laurea. </a:t>
            </a:r>
          </a:p>
          <a:p>
            <a:pPr marL="381000" indent="-381000">
              <a:spcBef>
                <a:spcPts val="0"/>
              </a:spcBef>
              <a:buClr>
                <a:srgbClr val="0096FF"/>
              </a:buClr>
              <a:buSzPct val="90000"/>
              <a:buChar char="•"/>
              <a:defRPr sz="3500"/>
            </a:pPr>
            <a:r>
              <a:t>Nel 1928 comincia a insegnare francese in una scuola a Belfast ed è professore incaricato al Trinity College, si trasferisce a Parigi per studiare alla Ecole Normale Supérieure, incontra Joyce che inizialmente lo influenza ma da cui poi si discosta, comincia a collaborare con alcune riviste letterarie. Conosce Suzanne Dusmenille che diventerà sua moglie.</a:t>
            </a:r>
          </a:p>
          <a:p>
            <a:pPr marL="381000" indent="-381000">
              <a:spcBef>
                <a:spcPts val="0"/>
              </a:spcBef>
              <a:buClr>
                <a:srgbClr val="0096FF"/>
              </a:buClr>
              <a:buSzPct val="90000"/>
              <a:buChar char="•"/>
              <a:defRPr sz="3500"/>
            </a:pPr>
            <a:r>
              <a:t>Torna in Irlanda ma, allo scoppio della II guerra mondiale, sceglie Parigi dichiarando di preferire “la Francia in guerra all’Irlanda in pace”. Nel 1940 entra nella Resistenza e nel 1942 sfugge alla Gestapo rifugiandosi nelle campagne dove lavora come agricoltore di giorno mentre la sera si dedica alla scrittura. In un primo momento i suoi testi non vengono compresi.</a:t>
            </a:r>
            <a:r>
              <a:rPr>
                <a:latin typeface="Avenir Heavy"/>
                <a:ea typeface="Avenir Heavy"/>
                <a:cs typeface="Avenir Heavy"/>
                <a:sym typeface="Avenir Heavy"/>
              </a:rPr>
              <a:t> Aspettando Godot</a:t>
            </a:r>
            <a:r>
              <a:t> segnerà la sua fama. Lavora anche per radio e televisione sperimentando nuove forme di comunicazione. </a:t>
            </a:r>
          </a:p>
          <a:p>
            <a:pPr marL="381000" indent="-381000">
              <a:spcBef>
                <a:spcPts val="0"/>
              </a:spcBef>
              <a:buClr>
                <a:srgbClr val="0096FF"/>
              </a:buClr>
              <a:buSzPct val="90000"/>
              <a:buChar char="•"/>
              <a:defRPr sz="3500"/>
            </a:pPr>
            <a:r>
              <a:t>Nel 1969 viene insignito del Premio Nobel per la Letteratura.</a:t>
            </a:r>
          </a:p>
          <a:p>
            <a:pPr marL="381000" indent="-381000">
              <a:spcBef>
                <a:spcPts val="0"/>
              </a:spcBef>
              <a:buClr>
                <a:srgbClr val="0096FF"/>
              </a:buClr>
              <a:buSzPct val="90000"/>
              <a:buChar char="•"/>
              <a:defRPr sz="3500"/>
            </a:pPr>
            <a:r>
              <a:t>Muore a Parigi nel 1989 e lì è sepolto.</a:t>
            </a:r>
          </a:p>
        </p:txBody>
      </p:sp>
      <p:sp>
        <p:nvSpPr>
          <p:cNvPr id="189" name="«per la sua scrittura, che – nelle nuove forme del romanzo e del dramma – nella distruzione dell'uomo moderno ne procura l’elevazione»."/>
          <p:cNvSpPr txBox="1"/>
          <p:nvPr/>
        </p:nvSpPr>
        <p:spPr>
          <a:xfrm>
            <a:off x="348304" y="10832893"/>
            <a:ext cx="9314103"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500">
                <a:solidFill>
                  <a:srgbClr val="0096FF"/>
                </a:solidFill>
                <a:latin typeface="Avenir Heavy"/>
                <a:ea typeface="Avenir Heavy"/>
                <a:cs typeface="Avenir Heavy"/>
                <a:sym typeface="Avenir Heavy"/>
              </a:defRPr>
            </a:lvl1pPr>
          </a:lstStyle>
          <a:p>
            <a:pPr/>
            <a:r>
              <a:t>«per la sua scrittura, che – nelle nuove forme del romanzo e del dramma – nella distruzione dell'uomo moderno ne procura l’elevazione».</a:t>
            </a:r>
          </a:p>
        </p:txBody>
      </p:sp>
      <p:pic>
        <p:nvPicPr>
          <p:cNvPr id="190" name="Screenshot 2024-01-27 alle 15.06.47.png" descr="Screenshot 2024-01-27 alle 15.06.47.png"/>
          <p:cNvPicPr>
            <a:picLocks noChangeAspect="1"/>
          </p:cNvPicPr>
          <p:nvPr/>
        </p:nvPicPr>
        <p:blipFill>
          <a:blip r:embed="rId3">
            <a:extLst/>
          </a:blip>
          <a:stretch>
            <a:fillRect/>
          </a:stretch>
        </p:blipFill>
        <p:spPr>
          <a:xfrm>
            <a:off x="9649176" y="10987318"/>
            <a:ext cx="8040371" cy="2231152"/>
          </a:xfrm>
          <a:prstGeom prst="rect">
            <a:avLst/>
          </a:prstGeom>
          <a:ln w="12700">
            <a:miter lim="400000"/>
          </a:ln>
        </p:spPr>
      </p:pic>
      <p:sp>
        <p:nvSpPr>
          <p:cNvPr id="191" name="…quello che si vede…"/>
          <p:cNvSpPr txBox="1"/>
          <p:nvPr/>
        </p:nvSpPr>
        <p:spPr>
          <a:xfrm>
            <a:off x="16582119" y="500412"/>
            <a:ext cx="673608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Avenir Heavy"/>
                <a:ea typeface="Avenir Heavy"/>
                <a:cs typeface="Avenir Heavy"/>
                <a:sym typeface="Avenir Heavy"/>
              </a:defRPr>
            </a:lvl1pPr>
          </a:lstStyle>
          <a:p>
            <a:pPr/>
            <a:r>
              <a:t>…quello che si vede…</a:t>
            </a:r>
          </a:p>
        </p:txBody>
      </p:sp>
      <p:sp>
        <p:nvSpPr>
          <p:cNvPr id="192" name="…quello che non si vede…"/>
          <p:cNvSpPr txBox="1"/>
          <p:nvPr/>
        </p:nvSpPr>
        <p:spPr>
          <a:xfrm>
            <a:off x="15929974" y="9141000"/>
            <a:ext cx="804037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Avenir Heavy"/>
                <a:ea typeface="Avenir Heavy"/>
                <a:cs typeface="Avenir Heavy"/>
                <a:sym typeface="Avenir Heavy"/>
              </a:defRPr>
            </a:lvl1pPr>
          </a:lstStyle>
          <a:p>
            <a:pPr/>
            <a:r>
              <a:t>…quello che non si vede…</a:t>
            </a:r>
          </a:p>
        </p:txBody>
      </p:sp>
      <p:pic>
        <p:nvPicPr>
          <p:cNvPr id="193" name="samuel-beckett-1989.jpg" descr="samuel-beckett-1989.jpg"/>
          <p:cNvPicPr>
            <a:picLocks noChangeAspect="1"/>
          </p:cNvPicPr>
          <p:nvPr/>
        </p:nvPicPr>
        <p:blipFill>
          <a:blip r:embed="rId4">
            <a:extLst/>
          </a:blip>
          <a:stretch>
            <a:fillRect/>
          </a:stretch>
        </p:blipFill>
        <p:spPr>
          <a:xfrm>
            <a:off x="18233215" y="10196845"/>
            <a:ext cx="4680655" cy="33537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box(out)" transition="in">
                                      <p:cBhvr>
                                        <p:cTn id="7" dur="1000"/>
                                        <p:tgtEl>
                                          <p:spTgt spid="190"/>
                                        </p:tgtEl>
                                      </p:cBhvr>
                                    </p:animEffect>
                                  </p:childTnLst>
                                </p:cTn>
                              </p:par>
                            </p:childTnLst>
                          </p:cTn>
                        </p:par>
                        <p:par>
                          <p:cTn id="8" fill="hold">
                            <p:stCondLst>
                              <p:cond delay="1000"/>
                            </p:stCondLst>
                            <p:childTnLst>
                              <p:par>
                                <p:cTn id="9" presetClass="entr" nodeType="afterEffect" presetSubtype="8" presetID="2" grpId="2" fill="hold">
                                  <p:stCondLst>
                                    <p:cond delay="0"/>
                                  </p:stCondLst>
                                  <p:iterate type="lt" backwards="0">
                                    <p:tmAbs val="0"/>
                                  </p:iterate>
                                  <p:childTnLst>
                                    <p:set>
                                      <p:cBhvr>
                                        <p:cTn id="10" fill="hold"/>
                                        <p:tgtEl>
                                          <p:spTgt spid="189"/>
                                        </p:tgtEl>
                                        <p:attrNameLst>
                                          <p:attrName>style.visibility</p:attrName>
                                        </p:attrNameLst>
                                      </p:cBhvr>
                                      <p:to>
                                        <p:strVal val="visible"/>
                                      </p:to>
                                    </p:set>
                                    <p:anim calcmode="lin" valueType="num">
                                      <p:cBhvr>
                                        <p:cTn id="11" dur="1250" fill="hold"/>
                                        <p:tgtEl>
                                          <p:spTgt spid="189"/>
                                        </p:tgtEl>
                                        <p:attrNameLst>
                                          <p:attrName>ppt_x</p:attrName>
                                        </p:attrNameLst>
                                      </p:cBhvr>
                                      <p:tavLst>
                                        <p:tav tm="0">
                                          <p:val>
                                            <p:strVal val="0-#ppt_w/2"/>
                                          </p:val>
                                        </p:tav>
                                        <p:tav tm="100000">
                                          <p:val>
                                            <p:strVal val="#ppt_x"/>
                                          </p:val>
                                        </p:tav>
                                      </p:tavLst>
                                    </p:anim>
                                    <p:anim calcmode="lin" valueType="num">
                                      <p:cBhvr>
                                        <p:cTn id="12" dur="1250" fill="hold"/>
                                        <p:tgtEl>
                                          <p:spTgt spid="18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lt" backwards="0">
                                    <p:tmAbs val="0"/>
                                  </p:iterate>
                                  <p:childTnLst>
                                    <p:set>
                                      <p:cBhvr>
                                        <p:cTn id="16" fill="hold"/>
                                        <p:tgtEl>
                                          <p:spTgt spid="192"/>
                                        </p:tgtEl>
                                        <p:attrNameLst>
                                          <p:attrName>style.visibility</p:attrName>
                                        </p:attrNameLst>
                                      </p:cBhvr>
                                      <p:to>
                                        <p:strVal val="visible"/>
                                      </p:to>
                                    </p:set>
                                    <p:animEffect filter="fade" transition="in">
                                      <p:cBhvr>
                                        <p:cTn id="17" dur="1000"/>
                                        <p:tgtEl>
                                          <p:spTgt spid="192"/>
                                        </p:tgtEl>
                                      </p:cBhvr>
                                    </p:animEffect>
                                  </p:childTnLst>
                                </p:cTn>
                              </p:par>
                            </p:childTnLst>
                          </p:cTn>
                        </p:par>
                        <p:par>
                          <p:cTn id="18" fill="hold">
                            <p:stCondLst>
                              <p:cond delay="1000"/>
                            </p:stCondLst>
                            <p:childTnLst>
                              <p:par>
                                <p:cTn id="19" presetClass="entr" nodeType="afterEffect" presetSubtype="1" presetID="2" grpId="4" fill="hold">
                                  <p:stCondLst>
                                    <p:cond delay="0"/>
                                  </p:stCondLst>
                                  <p:iterate type="el" backwards="0">
                                    <p:tmAbs val="0"/>
                                  </p:iterate>
                                  <p:childTnLst>
                                    <p:set>
                                      <p:cBhvr>
                                        <p:cTn id="20" fill="hold"/>
                                        <p:tgtEl>
                                          <p:spTgt spid="193"/>
                                        </p:tgtEl>
                                        <p:attrNameLst>
                                          <p:attrName>style.visibility</p:attrName>
                                        </p:attrNameLst>
                                      </p:cBhvr>
                                      <p:to>
                                        <p:strVal val="visible"/>
                                      </p:to>
                                    </p:set>
                                    <p:anim calcmode="lin" valueType="num">
                                      <p:cBhvr>
                                        <p:cTn id="21" dur="1000" fill="hold"/>
                                        <p:tgtEl>
                                          <p:spTgt spid="193"/>
                                        </p:tgtEl>
                                        <p:attrNameLst>
                                          <p:attrName>ppt_x</p:attrName>
                                        </p:attrNameLst>
                                      </p:cBhvr>
                                      <p:tavLst>
                                        <p:tav tm="0">
                                          <p:val>
                                            <p:strVal val="#ppt_x"/>
                                          </p:val>
                                        </p:tav>
                                        <p:tav tm="100000">
                                          <p:val>
                                            <p:strVal val="#ppt_x"/>
                                          </p:val>
                                        </p:tav>
                                      </p:tavLst>
                                    </p:anim>
                                    <p:anim calcmode="lin" valueType="num">
                                      <p:cBhvr>
                                        <p:cTn id="22" dur="1000" fill="hold"/>
                                        <p:tgtEl>
                                          <p:spTgt spid="1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4"/>
      <p:bldP build="whole" bldLvl="1" animBg="1" rev="0" advAuto="0" spid="190" grpId="1"/>
      <p:bldP build="whole" bldLvl="1" animBg="1" rev="0" advAuto="0" spid="192" grpId="3"/>
      <p:bldP build="whole" bldLvl="1" animBg="1" rev="0" advAuto="0" spid="189"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OPERE"/>
          <p:cNvSpPr txBox="1"/>
          <p:nvPr/>
        </p:nvSpPr>
        <p:spPr>
          <a:xfrm>
            <a:off x="195146" y="115383"/>
            <a:ext cx="2625853"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0096FF"/>
                </a:solidFill>
                <a:latin typeface="Avenir Heavy"/>
                <a:ea typeface="Avenir Heavy"/>
                <a:cs typeface="Avenir Heavy"/>
                <a:sym typeface="Avenir Heavy"/>
              </a:defRPr>
            </a:lvl1pPr>
          </a:lstStyle>
          <a:p>
            <a:pPr/>
            <a:r>
              <a:t>OPERE</a:t>
            </a:r>
          </a:p>
        </p:txBody>
      </p:sp>
      <p:sp>
        <p:nvSpPr>
          <p:cNvPr id="196" name="Prosa"/>
          <p:cNvSpPr txBox="1"/>
          <p:nvPr/>
        </p:nvSpPr>
        <p:spPr>
          <a:xfrm>
            <a:off x="633995" y="1415755"/>
            <a:ext cx="174815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venir Heavy"/>
                <a:ea typeface="Avenir Heavy"/>
                <a:cs typeface="Avenir Heavy"/>
                <a:sym typeface="Avenir Heavy"/>
              </a:defRPr>
            </a:lvl1pPr>
          </a:lstStyle>
          <a:p>
            <a:pPr/>
            <a:r>
              <a:t>Prosa</a:t>
            </a:r>
          </a:p>
        </p:txBody>
      </p:sp>
      <p:sp>
        <p:nvSpPr>
          <p:cNvPr id="197" name="Poesia"/>
          <p:cNvSpPr txBox="1"/>
          <p:nvPr/>
        </p:nvSpPr>
        <p:spPr>
          <a:xfrm>
            <a:off x="486992" y="6642788"/>
            <a:ext cx="204216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venir Heavy"/>
                <a:ea typeface="Avenir Heavy"/>
                <a:cs typeface="Avenir Heavy"/>
                <a:sym typeface="Avenir Heavy"/>
              </a:defRPr>
            </a:lvl1pPr>
          </a:lstStyle>
          <a:p>
            <a:pPr/>
            <a:r>
              <a:t>Poesia</a:t>
            </a:r>
          </a:p>
        </p:txBody>
      </p:sp>
      <p:sp>
        <p:nvSpPr>
          <p:cNvPr id="198" name="Teatro"/>
          <p:cNvSpPr txBox="1"/>
          <p:nvPr/>
        </p:nvSpPr>
        <p:spPr>
          <a:xfrm>
            <a:off x="13947554" y="1729727"/>
            <a:ext cx="198374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96FF"/>
                </a:solidFill>
                <a:latin typeface="Avenir Heavy"/>
                <a:ea typeface="Avenir Heavy"/>
                <a:cs typeface="Avenir Heavy"/>
                <a:sym typeface="Avenir Heavy"/>
              </a:defRPr>
            </a:lvl1pPr>
          </a:lstStyle>
          <a:p>
            <a:pPr/>
            <a:r>
              <a:t>Teatro</a:t>
            </a:r>
          </a:p>
        </p:txBody>
      </p:sp>
      <p:sp>
        <p:nvSpPr>
          <p:cNvPr id="199" name="Ossa d’Eco…"/>
          <p:cNvSpPr txBox="1"/>
          <p:nvPr/>
        </p:nvSpPr>
        <p:spPr>
          <a:xfrm>
            <a:off x="3863050" y="6851650"/>
            <a:ext cx="5258472" cy="687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3000">
                <a:solidFill>
                  <a:srgbClr val="00FDFF"/>
                </a:solidFill>
              </a:defRPr>
            </a:pPr>
            <a:r>
              <a:t>Ossa d’Eco </a:t>
            </a:r>
          </a:p>
          <a:p>
            <a:pPr>
              <a:spcBef>
                <a:spcPts val="0"/>
              </a:spcBef>
              <a:defRPr sz="3000">
                <a:solidFill>
                  <a:srgbClr val="00FDFF"/>
                </a:solidFill>
              </a:defRPr>
            </a:pPr>
            <a:r>
              <a:t>in “Le poesie” (trad. di G. Frasca, Einaudi, 1999)</a:t>
            </a:r>
          </a:p>
          <a:p>
            <a:pPr>
              <a:spcBef>
                <a:spcPts val="0"/>
              </a:spcBef>
              <a:defRPr sz="3000">
                <a:solidFill>
                  <a:srgbClr val="00FDFF"/>
                </a:solidFill>
              </a:defRPr>
            </a:pPr>
          </a:p>
          <a:p>
            <a:pPr>
              <a:spcBef>
                <a:spcPts val="0"/>
              </a:spcBef>
              <a:defRPr sz="3000">
                <a:solidFill>
                  <a:srgbClr val="00FDFF"/>
                </a:solidFill>
              </a:defRPr>
            </a:pPr>
            <a:r>
              <a:t>***</a:t>
            </a:r>
          </a:p>
          <a:p>
            <a:pPr>
              <a:spcBef>
                <a:spcPts val="0"/>
              </a:spcBef>
              <a:defRPr sz="3000">
                <a:solidFill>
                  <a:srgbClr val="00FDFF"/>
                </a:solidFill>
              </a:defRPr>
            </a:pPr>
            <a:r>
              <a:t>musica dell’indifferenza</a:t>
            </a:r>
          </a:p>
          <a:p>
            <a:pPr>
              <a:spcBef>
                <a:spcPts val="0"/>
              </a:spcBef>
              <a:defRPr sz="3000">
                <a:solidFill>
                  <a:srgbClr val="00FDFF"/>
                </a:solidFill>
              </a:defRPr>
            </a:pPr>
            <a:r>
              <a:t>cuore tempo aria fuoco sabbia</a:t>
            </a:r>
          </a:p>
          <a:p>
            <a:pPr>
              <a:spcBef>
                <a:spcPts val="0"/>
              </a:spcBef>
              <a:defRPr sz="3000">
                <a:solidFill>
                  <a:srgbClr val="00FDFF"/>
                </a:solidFill>
              </a:defRPr>
            </a:pPr>
            <a:r>
              <a:t>del silenzio crollo d’amori</a:t>
            </a:r>
          </a:p>
          <a:p>
            <a:pPr>
              <a:spcBef>
                <a:spcPts val="0"/>
              </a:spcBef>
              <a:defRPr sz="3000">
                <a:solidFill>
                  <a:srgbClr val="00FDFF"/>
                </a:solidFill>
              </a:defRPr>
            </a:pPr>
            <a:r>
              <a:t>copri le loro voci acché</a:t>
            </a:r>
          </a:p>
          <a:p>
            <a:pPr>
              <a:spcBef>
                <a:spcPts val="0"/>
              </a:spcBef>
              <a:defRPr sz="3000">
                <a:solidFill>
                  <a:srgbClr val="00FDFF"/>
                </a:solidFill>
              </a:defRPr>
            </a:pPr>
            <a:r>
              <a:t>io non mi senta più</a:t>
            </a:r>
          </a:p>
          <a:p>
            <a:pPr>
              <a:spcBef>
                <a:spcPts val="0"/>
              </a:spcBef>
              <a:defRPr sz="3000">
                <a:solidFill>
                  <a:srgbClr val="00FDFF"/>
                </a:solidFill>
              </a:defRPr>
            </a:pPr>
            <a:r>
              <a:t>tacere</a:t>
            </a:r>
          </a:p>
        </p:txBody>
      </p:sp>
      <p:pic>
        <p:nvPicPr>
          <p:cNvPr id="200" name="samuel-beckett-radio.jpg" descr="samuel-beckett-radio.jpg"/>
          <p:cNvPicPr>
            <a:picLocks noChangeAspect="1"/>
          </p:cNvPicPr>
          <p:nvPr/>
        </p:nvPicPr>
        <p:blipFill>
          <a:blip r:embed="rId2">
            <a:extLst/>
          </a:blip>
          <a:stretch>
            <a:fillRect/>
          </a:stretch>
        </p:blipFill>
        <p:spPr>
          <a:xfrm>
            <a:off x="9610353" y="9128511"/>
            <a:ext cx="2892451" cy="2945426"/>
          </a:xfrm>
          <a:prstGeom prst="rect">
            <a:avLst/>
          </a:prstGeom>
          <a:ln w="12700">
            <a:miter lim="400000"/>
          </a:ln>
        </p:spPr>
      </p:pic>
      <p:sp>
        <p:nvSpPr>
          <p:cNvPr id="201" name="“Tutti quelli che cadono”(1956, BBC)"/>
          <p:cNvSpPr txBox="1"/>
          <p:nvPr/>
        </p:nvSpPr>
        <p:spPr>
          <a:xfrm>
            <a:off x="9166411" y="12313425"/>
            <a:ext cx="4609030"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“Tutti quelli che cadono”(1956, BBC)</a:t>
            </a:r>
          </a:p>
        </p:txBody>
      </p:sp>
      <p:sp>
        <p:nvSpPr>
          <p:cNvPr id="202" name="Poesia, letteratura, teatro, radio, cinema e televisione in Beckett si uniscono. L’alleanza delle arti e l’utilizzo del materiale multimediale è centrale nelle sue opere e contribuisce a tracciare costantemente la linea di costruzione della sua poetica."/>
          <p:cNvSpPr txBox="1"/>
          <p:nvPr/>
        </p:nvSpPr>
        <p:spPr>
          <a:xfrm>
            <a:off x="3579414" y="317289"/>
            <a:ext cx="20547420"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Avenir Heavy"/>
                <a:ea typeface="Avenir Heavy"/>
                <a:cs typeface="Avenir Heavy"/>
                <a:sym typeface="Avenir Heavy"/>
              </a:defRPr>
            </a:lvl1pPr>
          </a:lstStyle>
          <a:p>
            <a:pPr/>
            <a:r>
              <a:t>Poesia, letteratura, teatro, radio, cinema e televisione in Beckett si uniscono. L’alleanza delle arti e l’utilizzo del materiale multimediale è centrale nelle sue opere e contribuisce a tracciare costantemente la linea di costruzione della sua poetica. </a:t>
            </a:r>
          </a:p>
        </p:txBody>
      </p:sp>
      <p:sp>
        <p:nvSpPr>
          <p:cNvPr id="203" name="Molloy (1951 in francese; 1955 in inglese)…"/>
          <p:cNvSpPr txBox="1"/>
          <p:nvPr/>
        </p:nvSpPr>
        <p:spPr>
          <a:xfrm>
            <a:off x="3349556" y="3360082"/>
            <a:ext cx="8347330"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rPr>
                <a:latin typeface="Avenir Heavy"/>
                <a:ea typeface="Avenir Heavy"/>
                <a:cs typeface="Avenir Heavy"/>
                <a:sym typeface="Avenir Heavy"/>
              </a:rPr>
              <a:t>Molloy</a:t>
            </a:r>
            <a:r>
              <a:t> (1951 in francese; 1955 in inglese)</a:t>
            </a:r>
          </a:p>
          <a:p>
            <a:pPr>
              <a:spcBef>
                <a:spcPts val="0"/>
              </a:spcBef>
              <a:defRPr sz="3000"/>
            </a:pPr>
            <a:r>
              <a:rPr>
                <a:latin typeface="Avenir Heavy"/>
                <a:ea typeface="Avenir Heavy"/>
                <a:cs typeface="Avenir Heavy"/>
                <a:sym typeface="Avenir Heavy"/>
              </a:rPr>
              <a:t>Malone meurt </a:t>
            </a:r>
            <a:r>
              <a:t>(1951 in francese, 1956 in inglese)</a:t>
            </a:r>
          </a:p>
          <a:p>
            <a:pPr>
              <a:spcBef>
                <a:spcPts val="0"/>
              </a:spcBef>
              <a:defRPr sz="3000"/>
            </a:pPr>
            <a:r>
              <a:rPr>
                <a:latin typeface="Avenir Heavy"/>
                <a:ea typeface="Avenir Heavy"/>
                <a:cs typeface="Avenir Heavy"/>
                <a:sym typeface="Avenir Heavy"/>
              </a:rPr>
              <a:t>L’innomable</a:t>
            </a:r>
            <a:r>
              <a:t> (1953 in francese; 1958 in inglese)</a:t>
            </a:r>
          </a:p>
        </p:txBody>
      </p:sp>
      <p:pic>
        <p:nvPicPr>
          <p:cNvPr id="204" name="978880614047GRA.JPG" descr="978880614047GRA.JPG"/>
          <p:cNvPicPr>
            <a:picLocks noChangeAspect="1"/>
          </p:cNvPicPr>
          <p:nvPr/>
        </p:nvPicPr>
        <p:blipFill>
          <a:blip r:embed="rId3">
            <a:extLst/>
          </a:blip>
          <a:stretch>
            <a:fillRect/>
          </a:stretch>
        </p:blipFill>
        <p:spPr>
          <a:xfrm>
            <a:off x="286761" y="2232124"/>
            <a:ext cx="2758417" cy="4292097"/>
          </a:xfrm>
          <a:prstGeom prst="rect">
            <a:avLst/>
          </a:prstGeom>
          <a:ln w="12700">
            <a:miter lim="400000"/>
          </a:ln>
        </p:spPr>
      </p:pic>
      <p:pic>
        <p:nvPicPr>
          <p:cNvPr id="205" name="9788806022532_0_200_0_75.jpg" descr="9788806022532_0_200_0_75.jpg"/>
          <p:cNvPicPr>
            <a:picLocks noChangeAspect="1"/>
          </p:cNvPicPr>
          <p:nvPr/>
        </p:nvPicPr>
        <p:blipFill>
          <a:blip r:embed="rId4">
            <a:extLst/>
          </a:blip>
          <a:stretch>
            <a:fillRect/>
          </a:stretch>
        </p:blipFill>
        <p:spPr>
          <a:xfrm>
            <a:off x="136378" y="7726556"/>
            <a:ext cx="3059183" cy="5307682"/>
          </a:xfrm>
          <a:prstGeom prst="rect">
            <a:avLst/>
          </a:prstGeom>
          <a:ln w="12700">
            <a:miter lim="400000"/>
          </a:ln>
        </p:spPr>
      </p:pic>
      <p:pic>
        <p:nvPicPr>
          <p:cNvPr id="206" name="9788806306687_0_536_0_75.jpg" descr="9788806306687_0_536_0_75.jpg"/>
          <p:cNvPicPr>
            <a:picLocks noChangeAspect="1"/>
          </p:cNvPicPr>
          <p:nvPr/>
        </p:nvPicPr>
        <p:blipFill>
          <a:blip r:embed="rId5">
            <a:extLst/>
          </a:blip>
          <a:stretch>
            <a:fillRect/>
          </a:stretch>
        </p:blipFill>
        <p:spPr>
          <a:xfrm>
            <a:off x="20481349" y="2519174"/>
            <a:ext cx="2540001" cy="4368801"/>
          </a:xfrm>
          <a:prstGeom prst="rect">
            <a:avLst/>
          </a:prstGeom>
          <a:ln w="12700">
            <a:miter lim="400000"/>
          </a:ln>
        </p:spPr>
      </p:pic>
      <p:pic>
        <p:nvPicPr>
          <p:cNvPr id="207" name="9788806116880_0_200_0_75.jpg" descr="9788806116880_0_200_0_75.jpg"/>
          <p:cNvPicPr>
            <a:picLocks noChangeAspect="1"/>
          </p:cNvPicPr>
          <p:nvPr/>
        </p:nvPicPr>
        <p:blipFill>
          <a:blip r:embed="rId6">
            <a:extLst/>
          </a:blip>
          <a:stretch>
            <a:fillRect/>
          </a:stretch>
        </p:blipFill>
        <p:spPr>
          <a:xfrm>
            <a:off x="14037650" y="2519174"/>
            <a:ext cx="2540001" cy="4356101"/>
          </a:xfrm>
          <a:prstGeom prst="rect">
            <a:avLst/>
          </a:prstGeom>
          <a:ln w="12700">
            <a:miter lim="400000"/>
          </a:ln>
        </p:spPr>
      </p:pic>
      <p:pic>
        <p:nvPicPr>
          <p:cNvPr id="208" name="9788806135584_0_200_0_75.jpg" descr="9788806135584_0_200_0_75.jpg"/>
          <p:cNvPicPr>
            <a:picLocks noChangeAspect="1"/>
          </p:cNvPicPr>
          <p:nvPr/>
        </p:nvPicPr>
        <p:blipFill>
          <a:blip r:embed="rId7">
            <a:extLst/>
          </a:blip>
          <a:stretch>
            <a:fillRect/>
          </a:stretch>
        </p:blipFill>
        <p:spPr>
          <a:xfrm>
            <a:off x="17259499" y="2519174"/>
            <a:ext cx="2540001" cy="4356101"/>
          </a:xfrm>
          <a:prstGeom prst="rect">
            <a:avLst/>
          </a:prstGeom>
          <a:ln w="12700">
            <a:miter lim="400000"/>
          </a:ln>
        </p:spPr>
      </p:pic>
      <p:sp>
        <p:nvSpPr>
          <p:cNvPr id="209" name="1957"/>
          <p:cNvSpPr txBox="1"/>
          <p:nvPr/>
        </p:nvSpPr>
        <p:spPr>
          <a:xfrm>
            <a:off x="14676457" y="7039739"/>
            <a:ext cx="90678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1957</a:t>
            </a:r>
          </a:p>
        </p:txBody>
      </p:sp>
      <p:sp>
        <p:nvSpPr>
          <p:cNvPr id="210" name="1958"/>
          <p:cNvSpPr txBox="1"/>
          <p:nvPr/>
        </p:nvSpPr>
        <p:spPr>
          <a:xfrm>
            <a:off x="18126279" y="7039739"/>
            <a:ext cx="90678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1958</a:t>
            </a:r>
          </a:p>
        </p:txBody>
      </p:sp>
      <p:sp>
        <p:nvSpPr>
          <p:cNvPr id="211" name="1961"/>
          <p:cNvSpPr txBox="1"/>
          <p:nvPr/>
        </p:nvSpPr>
        <p:spPr>
          <a:xfrm>
            <a:off x="21297960" y="7039739"/>
            <a:ext cx="90678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1961</a:t>
            </a:r>
          </a:p>
        </p:txBody>
      </p:sp>
      <p:pic>
        <p:nvPicPr>
          <p:cNvPr id="212" name="EhJoe1.jpg" descr="EhJoe1.jpg"/>
          <p:cNvPicPr>
            <a:picLocks noChangeAspect="1"/>
          </p:cNvPicPr>
          <p:nvPr/>
        </p:nvPicPr>
        <p:blipFill>
          <a:blip r:embed="rId8">
            <a:extLst/>
          </a:blip>
          <a:stretch>
            <a:fillRect/>
          </a:stretch>
        </p:blipFill>
        <p:spPr>
          <a:xfrm>
            <a:off x="14037054" y="9128511"/>
            <a:ext cx="3992410" cy="2945426"/>
          </a:xfrm>
          <a:prstGeom prst="rect">
            <a:avLst/>
          </a:prstGeom>
          <a:ln w="12700">
            <a:miter lim="400000"/>
          </a:ln>
        </p:spPr>
      </p:pic>
      <p:pic>
        <p:nvPicPr>
          <p:cNvPr id="213" name="19joe600.jpg.jpeg" descr="19joe600.jpg.jpeg"/>
          <p:cNvPicPr>
            <a:picLocks noChangeAspect="1"/>
          </p:cNvPicPr>
          <p:nvPr/>
        </p:nvPicPr>
        <p:blipFill>
          <a:blip r:embed="rId9">
            <a:extLst/>
          </a:blip>
          <a:stretch>
            <a:fillRect/>
          </a:stretch>
        </p:blipFill>
        <p:spPr>
          <a:xfrm>
            <a:off x="18385090" y="8996820"/>
            <a:ext cx="5529341" cy="2580360"/>
          </a:xfrm>
          <a:prstGeom prst="rect">
            <a:avLst/>
          </a:prstGeom>
          <a:ln w="12700">
            <a:miter lim="400000"/>
          </a:ln>
        </p:spPr>
      </p:pic>
      <p:sp>
        <p:nvSpPr>
          <p:cNvPr id="214" name="Eh, Joe, 1965, SDF"/>
          <p:cNvSpPr txBox="1"/>
          <p:nvPr/>
        </p:nvSpPr>
        <p:spPr>
          <a:xfrm>
            <a:off x="14802060" y="12573775"/>
            <a:ext cx="326669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Eh, Joe, 1965, SDF</a:t>
            </a:r>
          </a:p>
        </p:txBody>
      </p:sp>
      <p:sp>
        <p:nvSpPr>
          <p:cNvPr id="215" name="TV Play"/>
          <p:cNvSpPr txBox="1"/>
          <p:nvPr/>
        </p:nvSpPr>
        <p:spPr>
          <a:xfrm>
            <a:off x="14668273" y="8061134"/>
            <a:ext cx="231394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96FF"/>
                </a:solidFill>
                <a:latin typeface="Avenir Heavy"/>
                <a:ea typeface="Avenir Heavy"/>
                <a:cs typeface="Avenir Heavy"/>
                <a:sym typeface="Avenir Heavy"/>
              </a:defRPr>
            </a:lvl1pPr>
          </a:lstStyle>
          <a:p>
            <a:pPr/>
            <a:r>
              <a:t>TV Play</a:t>
            </a:r>
          </a:p>
        </p:txBody>
      </p:sp>
      <p:sp>
        <p:nvSpPr>
          <p:cNvPr id="216" name="Radio"/>
          <p:cNvSpPr txBox="1"/>
          <p:nvPr/>
        </p:nvSpPr>
        <p:spPr>
          <a:xfrm>
            <a:off x="10152339" y="7923822"/>
            <a:ext cx="180848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96FF"/>
                </a:solidFill>
                <a:latin typeface="Avenir Heavy"/>
                <a:ea typeface="Avenir Heavy"/>
                <a:cs typeface="Avenir Heavy"/>
                <a:sym typeface="Avenir Heavy"/>
              </a:defRPr>
            </a:lvl1pPr>
          </a:lstStyle>
          <a:p>
            <a:pPr/>
            <a:r>
              <a:t>Radio</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204"/>
                                        </p:tgtEl>
                                        <p:attrNameLst>
                                          <p:attrName>style.visibility</p:attrName>
                                        </p:attrNameLst>
                                      </p:cBhvr>
                                      <p:to>
                                        <p:strVal val="visible"/>
                                      </p:to>
                                    </p:set>
                                    <p:anim calcmode="lin" valueType="num">
                                      <p:cBhvr>
                                        <p:cTn id="7" dur="4000" fill="hold"/>
                                        <p:tgtEl>
                                          <p:spTgt spid="204"/>
                                        </p:tgtEl>
                                        <p:attrNameLst>
                                          <p:attrName>ppt_w</p:attrName>
                                        </p:attrNameLst>
                                      </p:cBhvr>
                                      <p:tavLst>
                                        <p:tav tm="0">
                                          <p:val>
                                            <p:fltVal val="0"/>
                                          </p:val>
                                        </p:tav>
                                        <p:tav tm="100000">
                                          <p:val>
                                            <p:strVal val="#ppt_w"/>
                                          </p:val>
                                        </p:tav>
                                      </p:tavLst>
                                    </p:anim>
                                    <p:anim calcmode="lin" valueType="num">
                                      <p:cBhvr>
                                        <p:cTn id="8" dur="4000" fill="hold"/>
                                        <p:tgtEl>
                                          <p:spTgt spid="204"/>
                                        </p:tgtEl>
                                        <p:attrNameLst>
                                          <p:attrName>ppt_h</p:attrName>
                                        </p:attrNameLst>
                                      </p:cBhvr>
                                      <p:tavLst>
                                        <p:tav tm="0">
                                          <p:val>
                                            <p:fltVal val="0"/>
                                          </p:val>
                                        </p:tav>
                                        <p:tav tm="100000">
                                          <p:val>
                                            <p:strVal val="#ppt_h"/>
                                          </p:val>
                                        </p:tav>
                                      </p:tavLst>
                                    </p:anim>
                                    <p:anim calcmode="lin" valueType="num">
                                      <p:cBhvr>
                                        <p:cTn id="9" dur="4000" fill="hold"/>
                                        <p:tgtEl>
                                          <p:spTgt spid="204"/>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20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4000"/>
                            </p:stCondLst>
                            <p:childTnLst>
                              <p:par>
                                <p:cTn id="12" presetClass="entr" nodeType="afterEffect" presetID="9" grpId="2" fill="hold">
                                  <p:stCondLst>
                                    <p:cond delay="0"/>
                                  </p:stCondLst>
                                  <p:iterate type="el" backwards="0">
                                    <p:tmAbs val="0"/>
                                  </p:iterate>
                                  <p:childTnLst>
                                    <p:set>
                                      <p:cBhvr>
                                        <p:cTn id="13" fill="hold"/>
                                        <p:tgtEl>
                                          <p:spTgt spid="203"/>
                                        </p:tgtEl>
                                        <p:attrNameLst>
                                          <p:attrName>style.visibility</p:attrName>
                                        </p:attrNameLst>
                                      </p:cBhvr>
                                      <p:to>
                                        <p:strVal val="visible"/>
                                      </p:to>
                                    </p:set>
                                    <p:animEffect filter="dissolve" transition="in">
                                      <p:cBhvr>
                                        <p:cTn id="14" dur="1500"/>
                                        <p:tgtEl>
                                          <p:spTgt spid="203"/>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3" fill="hold">
                                  <p:stCondLst>
                                    <p:cond delay="0"/>
                                  </p:stCondLst>
                                  <p:iterate type="el" backwards="0">
                                    <p:tmAbs val="0"/>
                                  </p:iterate>
                                  <p:childTnLst>
                                    <p:set>
                                      <p:cBhvr>
                                        <p:cTn id="18" fill="hold"/>
                                        <p:tgtEl>
                                          <p:spTgt spid="205"/>
                                        </p:tgtEl>
                                        <p:attrNameLst>
                                          <p:attrName>style.visibility</p:attrName>
                                        </p:attrNameLst>
                                      </p:cBhvr>
                                      <p:to>
                                        <p:strVal val="visible"/>
                                      </p:to>
                                    </p:set>
                                    <p:anim calcmode="lin" valueType="num">
                                      <p:cBhvr>
                                        <p:cTn id="19" dur="1000" fill="hold"/>
                                        <p:tgtEl>
                                          <p:spTgt spid="205"/>
                                        </p:tgtEl>
                                        <p:attrNameLst>
                                          <p:attrName>ppt_x</p:attrName>
                                        </p:attrNameLst>
                                      </p:cBhvr>
                                      <p:tavLst>
                                        <p:tav tm="0">
                                          <p:val>
                                            <p:strVal val="0-#ppt_w/2"/>
                                          </p:val>
                                        </p:tav>
                                        <p:tav tm="100000">
                                          <p:val>
                                            <p:strVal val="#ppt_x"/>
                                          </p:val>
                                        </p:tav>
                                      </p:tavLst>
                                    </p:anim>
                                    <p:anim calcmode="lin" valueType="num">
                                      <p:cBhvr>
                                        <p:cTn id="20" dur="1000" fill="hold"/>
                                        <p:tgtEl>
                                          <p:spTgt spid="205"/>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Class="entr" nodeType="afterEffect" presetSubtype="16" presetID="23" grpId="4" fill="hold">
                                  <p:stCondLst>
                                    <p:cond delay="0"/>
                                  </p:stCondLst>
                                  <p:iterate type="el" backwards="0">
                                    <p:tmAbs val="0"/>
                                  </p:iterate>
                                  <p:childTnLst>
                                    <p:set>
                                      <p:cBhvr>
                                        <p:cTn id="23" fill="hold"/>
                                        <p:tgtEl>
                                          <p:spTgt spid="199"/>
                                        </p:tgtEl>
                                        <p:attrNameLst>
                                          <p:attrName>style.visibility</p:attrName>
                                        </p:attrNameLst>
                                      </p:cBhvr>
                                      <p:to>
                                        <p:strVal val="visible"/>
                                      </p:to>
                                    </p:set>
                                    <p:anim calcmode="lin" valueType="num">
                                      <p:cBhvr>
                                        <p:cTn id="24" dur="750" fill="hold"/>
                                        <p:tgtEl>
                                          <p:spTgt spid="199"/>
                                        </p:tgtEl>
                                        <p:attrNameLst>
                                          <p:attrName>ppt_w</p:attrName>
                                        </p:attrNameLst>
                                      </p:cBhvr>
                                      <p:tavLst>
                                        <p:tav tm="0">
                                          <p:val>
                                            <p:fltVal val="0"/>
                                          </p:val>
                                        </p:tav>
                                        <p:tav tm="100000">
                                          <p:val>
                                            <p:strVal val="#ppt_w"/>
                                          </p:val>
                                        </p:tav>
                                      </p:tavLst>
                                    </p:anim>
                                    <p:anim calcmode="lin" valueType="num">
                                      <p:cBhvr>
                                        <p:cTn id="25" dur="750" fill="hold"/>
                                        <p:tgtEl>
                                          <p:spTgt spid="199"/>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9" presetID="15" grpId="5" fill="hold">
                                  <p:stCondLst>
                                    <p:cond delay="0"/>
                                  </p:stCondLst>
                                  <p:iterate type="el" backwards="0">
                                    <p:tmAbs val="0"/>
                                  </p:iterate>
                                  <p:childTnLst>
                                    <p:set>
                                      <p:cBhvr>
                                        <p:cTn id="29" fill="hold"/>
                                        <p:tgtEl>
                                          <p:spTgt spid="207"/>
                                        </p:tgtEl>
                                        <p:attrNameLst>
                                          <p:attrName>style.visibility</p:attrName>
                                        </p:attrNameLst>
                                      </p:cBhvr>
                                      <p:to>
                                        <p:strVal val="visible"/>
                                      </p:to>
                                    </p:set>
                                    <p:anim calcmode="lin" valueType="num">
                                      <p:cBhvr>
                                        <p:cTn id="30" dur="1000" fill="hold"/>
                                        <p:tgtEl>
                                          <p:spTgt spid="207"/>
                                        </p:tgtEl>
                                        <p:attrNameLst>
                                          <p:attrName>ppt_w</p:attrName>
                                        </p:attrNameLst>
                                      </p:cBhvr>
                                      <p:tavLst>
                                        <p:tav tm="0">
                                          <p:val>
                                            <p:fltVal val="0"/>
                                          </p:val>
                                        </p:tav>
                                        <p:tav tm="100000">
                                          <p:val>
                                            <p:strVal val="#ppt_w"/>
                                          </p:val>
                                        </p:tav>
                                      </p:tavLst>
                                    </p:anim>
                                    <p:anim calcmode="lin" valueType="num">
                                      <p:cBhvr>
                                        <p:cTn id="31" dur="1000" fill="hold"/>
                                        <p:tgtEl>
                                          <p:spTgt spid="207"/>
                                        </p:tgtEl>
                                        <p:attrNameLst>
                                          <p:attrName>ppt_h</p:attrName>
                                        </p:attrNameLst>
                                      </p:cBhvr>
                                      <p:tavLst>
                                        <p:tav tm="0">
                                          <p:val>
                                            <p:fltVal val="0"/>
                                          </p:val>
                                        </p:tav>
                                        <p:tav tm="100000">
                                          <p:val>
                                            <p:strVal val="#ppt_h"/>
                                          </p:val>
                                        </p:tav>
                                      </p:tavLst>
                                    </p:anim>
                                    <p:anim calcmode="lin" valueType="num">
                                      <p:cBhvr>
                                        <p:cTn id="32" dur="1000" fill="hold"/>
                                        <p:tgtEl>
                                          <p:spTgt spid="207"/>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207"/>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1000"/>
                            </p:stCondLst>
                            <p:childTnLst>
                              <p:par>
                                <p:cTn id="35" presetClass="entr" nodeType="afterEffect" presetSubtype="9" presetID="15" grpId="6" fill="hold">
                                  <p:stCondLst>
                                    <p:cond delay="0"/>
                                  </p:stCondLst>
                                  <p:iterate type="el" backwards="0">
                                    <p:tmAbs val="0"/>
                                  </p:iterate>
                                  <p:childTnLst>
                                    <p:set>
                                      <p:cBhvr>
                                        <p:cTn id="36" fill="hold"/>
                                        <p:tgtEl>
                                          <p:spTgt spid="209"/>
                                        </p:tgtEl>
                                        <p:attrNameLst>
                                          <p:attrName>style.visibility</p:attrName>
                                        </p:attrNameLst>
                                      </p:cBhvr>
                                      <p:to>
                                        <p:strVal val="visible"/>
                                      </p:to>
                                    </p:set>
                                    <p:anim calcmode="lin" valueType="num">
                                      <p:cBhvr>
                                        <p:cTn id="37" dur="1000" fill="hold"/>
                                        <p:tgtEl>
                                          <p:spTgt spid="209"/>
                                        </p:tgtEl>
                                        <p:attrNameLst>
                                          <p:attrName>ppt_w</p:attrName>
                                        </p:attrNameLst>
                                      </p:cBhvr>
                                      <p:tavLst>
                                        <p:tav tm="0">
                                          <p:val>
                                            <p:fltVal val="0"/>
                                          </p:val>
                                        </p:tav>
                                        <p:tav tm="100000">
                                          <p:val>
                                            <p:strVal val="#ppt_w"/>
                                          </p:val>
                                        </p:tav>
                                      </p:tavLst>
                                    </p:anim>
                                    <p:anim calcmode="lin" valueType="num">
                                      <p:cBhvr>
                                        <p:cTn id="38" dur="1000" fill="hold"/>
                                        <p:tgtEl>
                                          <p:spTgt spid="209"/>
                                        </p:tgtEl>
                                        <p:attrNameLst>
                                          <p:attrName>ppt_h</p:attrName>
                                        </p:attrNameLst>
                                      </p:cBhvr>
                                      <p:tavLst>
                                        <p:tav tm="0">
                                          <p:val>
                                            <p:fltVal val="0"/>
                                          </p:val>
                                        </p:tav>
                                        <p:tav tm="100000">
                                          <p:val>
                                            <p:strVal val="#ppt_h"/>
                                          </p:val>
                                        </p:tav>
                                      </p:tavLst>
                                    </p:anim>
                                    <p:anim calcmode="lin" valueType="num">
                                      <p:cBhvr>
                                        <p:cTn id="39" dur="1000" fill="hold"/>
                                        <p:tgtEl>
                                          <p:spTgt spid="209"/>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09"/>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2000"/>
                            </p:stCondLst>
                            <p:childTnLst>
                              <p:par>
                                <p:cTn id="42" presetClass="entr" nodeType="afterEffect" presetSubtype="1" presetID="2" grpId="7" fill="hold">
                                  <p:stCondLst>
                                    <p:cond delay="0"/>
                                  </p:stCondLst>
                                  <p:iterate type="el" backwards="0">
                                    <p:tmAbs val="0"/>
                                  </p:iterate>
                                  <p:childTnLst>
                                    <p:set>
                                      <p:cBhvr>
                                        <p:cTn id="43" fill="hold"/>
                                        <p:tgtEl>
                                          <p:spTgt spid="208"/>
                                        </p:tgtEl>
                                        <p:attrNameLst>
                                          <p:attrName>style.visibility</p:attrName>
                                        </p:attrNameLst>
                                      </p:cBhvr>
                                      <p:to>
                                        <p:strVal val="visible"/>
                                      </p:to>
                                    </p:set>
                                    <p:anim calcmode="lin" valueType="num">
                                      <p:cBhvr>
                                        <p:cTn id="44" dur="1000" fill="hold"/>
                                        <p:tgtEl>
                                          <p:spTgt spid="208"/>
                                        </p:tgtEl>
                                        <p:attrNameLst>
                                          <p:attrName>ppt_x</p:attrName>
                                        </p:attrNameLst>
                                      </p:cBhvr>
                                      <p:tavLst>
                                        <p:tav tm="0">
                                          <p:val>
                                            <p:strVal val="#ppt_x"/>
                                          </p:val>
                                        </p:tav>
                                        <p:tav tm="100000">
                                          <p:val>
                                            <p:strVal val="#ppt_x"/>
                                          </p:val>
                                        </p:tav>
                                      </p:tavLst>
                                    </p:anim>
                                    <p:anim calcmode="lin" valueType="num">
                                      <p:cBhvr>
                                        <p:cTn id="45" dur="1000" fill="hold"/>
                                        <p:tgtEl>
                                          <p:spTgt spid="208"/>
                                        </p:tgtEl>
                                        <p:attrNameLst>
                                          <p:attrName>ppt_y</p:attrName>
                                        </p:attrNameLst>
                                      </p:cBhvr>
                                      <p:tavLst>
                                        <p:tav tm="0">
                                          <p:val>
                                            <p:strVal val="0-#ppt_h/2"/>
                                          </p:val>
                                        </p:tav>
                                        <p:tav tm="100000">
                                          <p:val>
                                            <p:strVal val="#ppt_y"/>
                                          </p:val>
                                        </p:tav>
                                      </p:tavLst>
                                    </p:anim>
                                  </p:childTnLst>
                                </p:cTn>
                              </p:par>
                            </p:childTnLst>
                          </p:cTn>
                        </p:par>
                        <p:par>
                          <p:cTn id="46" fill="hold">
                            <p:stCondLst>
                              <p:cond delay="3000"/>
                            </p:stCondLst>
                            <p:childTnLst>
                              <p:par>
                                <p:cTn id="47" presetClass="entr" nodeType="afterEffect" presetSubtype="1" presetID="2" grpId="8" fill="hold">
                                  <p:stCondLst>
                                    <p:cond delay="0"/>
                                  </p:stCondLst>
                                  <p:iterate type="el" backwards="0">
                                    <p:tmAbs val="0"/>
                                  </p:iterate>
                                  <p:childTnLst>
                                    <p:set>
                                      <p:cBhvr>
                                        <p:cTn id="48" fill="hold"/>
                                        <p:tgtEl>
                                          <p:spTgt spid="210"/>
                                        </p:tgtEl>
                                        <p:attrNameLst>
                                          <p:attrName>style.visibility</p:attrName>
                                        </p:attrNameLst>
                                      </p:cBhvr>
                                      <p:to>
                                        <p:strVal val="visible"/>
                                      </p:to>
                                    </p:set>
                                    <p:anim calcmode="lin" valueType="num">
                                      <p:cBhvr>
                                        <p:cTn id="49" dur="1000" fill="hold"/>
                                        <p:tgtEl>
                                          <p:spTgt spid="210"/>
                                        </p:tgtEl>
                                        <p:attrNameLst>
                                          <p:attrName>ppt_x</p:attrName>
                                        </p:attrNameLst>
                                      </p:cBhvr>
                                      <p:tavLst>
                                        <p:tav tm="0">
                                          <p:val>
                                            <p:strVal val="#ppt_x"/>
                                          </p:val>
                                        </p:tav>
                                        <p:tav tm="100000">
                                          <p:val>
                                            <p:strVal val="#ppt_x"/>
                                          </p:val>
                                        </p:tav>
                                      </p:tavLst>
                                    </p:anim>
                                    <p:anim calcmode="lin" valueType="num">
                                      <p:cBhvr>
                                        <p:cTn id="50" dur="1000" fill="hold"/>
                                        <p:tgtEl>
                                          <p:spTgt spid="210"/>
                                        </p:tgtEl>
                                        <p:attrNameLst>
                                          <p:attrName>ppt_y</p:attrName>
                                        </p:attrNameLst>
                                      </p:cBhvr>
                                      <p:tavLst>
                                        <p:tav tm="0">
                                          <p:val>
                                            <p:strVal val="0-#ppt_h/2"/>
                                          </p:val>
                                        </p:tav>
                                        <p:tav tm="100000">
                                          <p:val>
                                            <p:strVal val="#ppt_y"/>
                                          </p:val>
                                        </p:tav>
                                      </p:tavLst>
                                    </p:anim>
                                  </p:childTnLst>
                                </p:cTn>
                              </p:par>
                            </p:childTnLst>
                          </p:cTn>
                        </p:par>
                        <p:par>
                          <p:cTn id="51" fill="hold">
                            <p:stCondLst>
                              <p:cond delay="4000"/>
                            </p:stCondLst>
                            <p:childTnLst>
                              <p:par>
                                <p:cTn id="52" presetClass="entr" nodeType="afterEffect" presetSubtype="8" presetID="15" grpId="9" fill="hold">
                                  <p:stCondLst>
                                    <p:cond delay="0"/>
                                  </p:stCondLst>
                                  <p:iterate type="el" backwards="0">
                                    <p:tmAbs val="0"/>
                                  </p:iterate>
                                  <p:childTnLst>
                                    <p:set>
                                      <p:cBhvr>
                                        <p:cTn id="53" fill="hold"/>
                                        <p:tgtEl>
                                          <p:spTgt spid="206"/>
                                        </p:tgtEl>
                                        <p:attrNameLst>
                                          <p:attrName>style.visibility</p:attrName>
                                        </p:attrNameLst>
                                      </p:cBhvr>
                                      <p:to>
                                        <p:strVal val="visible"/>
                                      </p:to>
                                    </p:set>
                                    <p:anim calcmode="lin" valueType="num">
                                      <p:cBhvr>
                                        <p:cTn id="54" dur="1000" fill="hold"/>
                                        <p:tgtEl>
                                          <p:spTgt spid="206"/>
                                        </p:tgtEl>
                                        <p:attrNameLst>
                                          <p:attrName>ppt_w</p:attrName>
                                        </p:attrNameLst>
                                      </p:cBhvr>
                                      <p:tavLst>
                                        <p:tav tm="0">
                                          <p:val>
                                            <p:fltVal val="0"/>
                                          </p:val>
                                        </p:tav>
                                        <p:tav tm="100000">
                                          <p:val>
                                            <p:strVal val="#ppt_w"/>
                                          </p:val>
                                        </p:tav>
                                      </p:tavLst>
                                    </p:anim>
                                    <p:anim calcmode="lin" valueType="num">
                                      <p:cBhvr>
                                        <p:cTn id="55" dur="1000" fill="hold"/>
                                        <p:tgtEl>
                                          <p:spTgt spid="206"/>
                                        </p:tgtEl>
                                        <p:attrNameLst>
                                          <p:attrName>ppt_h</p:attrName>
                                        </p:attrNameLst>
                                      </p:cBhvr>
                                      <p:tavLst>
                                        <p:tav tm="0">
                                          <p:val>
                                            <p:fltVal val="0"/>
                                          </p:val>
                                        </p:tav>
                                        <p:tav tm="100000">
                                          <p:val>
                                            <p:strVal val="#ppt_h"/>
                                          </p:val>
                                        </p:tav>
                                      </p:tavLst>
                                    </p:anim>
                                    <p:anim calcmode="lin" valueType="num">
                                      <p:cBhvr>
                                        <p:cTn id="56" dur="1000" fill="hold"/>
                                        <p:tgtEl>
                                          <p:spTgt spid="206"/>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06"/>
                                        </p:tgtEl>
                                        <p:attrNameLst>
                                          <p:attrName>ppt_y</p:attrName>
                                        </p:attrNameLst>
                                      </p:cBhvr>
                                      <p:tavLst>
                                        <p:tav tm="0" fmla="#ppt_y+(sin(-2*pi*(1-$))*-#ppt_x+cos(-2*pi*(1-$))*(1-#ppt_y))*(1-$)">
                                          <p:val>
                                            <p:fltVal val="0"/>
                                          </p:val>
                                        </p:tav>
                                        <p:tav tm="100000">
                                          <p:val>
                                            <p:fltVal val="1"/>
                                          </p:val>
                                        </p:tav>
                                      </p:tavLst>
                                    </p:anim>
                                  </p:childTnLst>
                                </p:cTn>
                              </p:par>
                            </p:childTnLst>
                          </p:cTn>
                        </p:par>
                        <p:par>
                          <p:cTn id="58" fill="hold">
                            <p:stCondLst>
                              <p:cond delay="5000"/>
                            </p:stCondLst>
                            <p:childTnLst>
                              <p:par>
                                <p:cTn id="59" presetClass="entr" nodeType="afterEffect" presetSubtype="8" presetID="15" grpId="10" fill="hold">
                                  <p:stCondLst>
                                    <p:cond delay="0"/>
                                  </p:stCondLst>
                                  <p:iterate type="el" backwards="0">
                                    <p:tmAbs val="0"/>
                                  </p:iterate>
                                  <p:childTnLst>
                                    <p:set>
                                      <p:cBhvr>
                                        <p:cTn id="60" fill="hold"/>
                                        <p:tgtEl>
                                          <p:spTgt spid="211"/>
                                        </p:tgtEl>
                                        <p:attrNameLst>
                                          <p:attrName>style.visibility</p:attrName>
                                        </p:attrNameLst>
                                      </p:cBhvr>
                                      <p:to>
                                        <p:strVal val="visible"/>
                                      </p:to>
                                    </p:set>
                                    <p:anim calcmode="lin" valueType="num">
                                      <p:cBhvr>
                                        <p:cTn id="61" dur="1000" fill="hold"/>
                                        <p:tgtEl>
                                          <p:spTgt spid="211"/>
                                        </p:tgtEl>
                                        <p:attrNameLst>
                                          <p:attrName>ppt_w</p:attrName>
                                        </p:attrNameLst>
                                      </p:cBhvr>
                                      <p:tavLst>
                                        <p:tav tm="0">
                                          <p:val>
                                            <p:fltVal val="0"/>
                                          </p:val>
                                        </p:tav>
                                        <p:tav tm="100000">
                                          <p:val>
                                            <p:strVal val="#ppt_w"/>
                                          </p:val>
                                        </p:tav>
                                      </p:tavLst>
                                    </p:anim>
                                    <p:anim calcmode="lin" valueType="num">
                                      <p:cBhvr>
                                        <p:cTn id="62" dur="1000" fill="hold"/>
                                        <p:tgtEl>
                                          <p:spTgt spid="211"/>
                                        </p:tgtEl>
                                        <p:attrNameLst>
                                          <p:attrName>ppt_h</p:attrName>
                                        </p:attrNameLst>
                                      </p:cBhvr>
                                      <p:tavLst>
                                        <p:tav tm="0">
                                          <p:val>
                                            <p:fltVal val="0"/>
                                          </p:val>
                                        </p:tav>
                                        <p:tav tm="100000">
                                          <p:val>
                                            <p:strVal val="#ppt_h"/>
                                          </p:val>
                                        </p:tav>
                                      </p:tavLst>
                                    </p:anim>
                                    <p:anim calcmode="lin" valueType="num">
                                      <p:cBhvr>
                                        <p:cTn id="63" dur="1000" fill="hold"/>
                                        <p:tgtEl>
                                          <p:spTgt spid="211"/>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p:stCondLst>
                        <p:cond delay="indefinite"/>
                      </p:stCondLst>
                      <p:childTnLst>
                        <p:par>
                          <p:cTn id="66" fill="hold">
                            <p:stCondLst>
                              <p:cond delay="0"/>
                            </p:stCondLst>
                            <p:childTnLst>
                              <p:par>
                                <p:cTn id="67" presetClass="entr" nodeType="clickEffect" presetSubtype="8" presetID="22" grpId="11" fill="hold">
                                  <p:stCondLst>
                                    <p:cond delay="0"/>
                                  </p:stCondLst>
                                  <p:iterate type="el" backwards="0">
                                    <p:tmAbs val="0"/>
                                  </p:iterate>
                                  <p:childTnLst>
                                    <p:set>
                                      <p:cBhvr>
                                        <p:cTn id="68" fill="hold"/>
                                        <p:tgtEl>
                                          <p:spTgt spid="200"/>
                                        </p:tgtEl>
                                        <p:attrNameLst>
                                          <p:attrName>style.visibility</p:attrName>
                                        </p:attrNameLst>
                                      </p:cBhvr>
                                      <p:to>
                                        <p:strVal val="visible"/>
                                      </p:to>
                                    </p:set>
                                    <p:animEffect filter="wipe(left)" transition="in">
                                      <p:cBhvr>
                                        <p:cTn id="69" dur="500"/>
                                        <p:tgtEl>
                                          <p:spTgt spid="200"/>
                                        </p:tgtEl>
                                      </p:cBhvr>
                                    </p:animEffect>
                                  </p:childTnLst>
                                </p:cTn>
                              </p:par>
                            </p:childTnLst>
                          </p:cTn>
                        </p:par>
                        <p:par>
                          <p:cTn id="70" fill="hold">
                            <p:stCondLst>
                              <p:cond delay="500"/>
                            </p:stCondLst>
                            <p:childTnLst>
                              <p:par>
                                <p:cTn id="71" presetClass="entr" nodeType="afterEffect" presetSubtype="8" presetID="22" grpId="12" fill="hold">
                                  <p:stCondLst>
                                    <p:cond delay="0"/>
                                  </p:stCondLst>
                                  <p:iterate type="el" backwards="0">
                                    <p:tmAbs val="0"/>
                                  </p:iterate>
                                  <p:childTnLst>
                                    <p:set>
                                      <p:cBhvr>
                                        <p:cTn id="72" fill="hold"/>
                                        <p:tgtEl>
                                          <p:spTgt spid="201"/>
                                        </p:tgtEl>
                                        <p:attrNameLst>
                                          <p:attrName>style.visibility</p:attrName>
                                        </p:attrNameLst>
                                      </p:cBhvr>
                                      <p:to>
                                        <p:strVal val="visible"/>
                                      </p:to>
                                    </p:set>
                                    <p:animEffect filter="wipe(left)" transition="in">
                                      <p:cBhvr>
                                        <p:cTn id="73" dur="500"/>
                                        <p:tgtEl>
                                          <p:spTgt spid="201"/>
                                        </p:tgtEl>
                                      </p:cBhvr>
                                    </p:animEffect>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1" presetID="2" grpId="13" fill="hold">
                                  <p:stCondLst>
                                    <p:cond delay="0"/>
                                  </p:stCondLst>
                                  <p:iterate type="el" backwards="0">
                                    <p:tmAbs val="0"/>
                                  </p:iterate>
                                  <p:childTnLst>
                                    <p:set>
                                      <p:cBhvr>
                                        <p:cTn id="77" fill="hold"/>
                                        <p:tgtEl>
                                          <p:spTgt spid="212"/>
                                        </p:tgtEl>
                                        <p:attrNameLst>
                                          <p:attrName>style.visibility</p:attrName>
                                        </p:attrNameLst>
                                      </p:cBhvr>
                                      <p:to>
                                        <p:strVal val="visible"/>
                                      </p:to>
                                    </p:set>
                                    <p:anim calcmode="lin" valueType="num">
                                      <p:cBhvr>
                                        <p:cTn id="78" dur="1500" fill="hold"/>
                                        <p:tgtEl>
                                          <p:spTgt spid="212"/>
                                        </p:tgtEl>
                                        <p:attrNameLst>
                                          <p:attrName>ppt_x</p:attrName>
                                        </p:attrNameLst>
                                      </p:cBhvr>
                                      <p:tavLst>
                                        <p:tav tm="0">
                                          <p:val>
                                            <p:strVal val="#ppt_x"/>
                                          </p:val>
                                        </p:tav>
                                        <p:tav tm="100000">
                                          <p:val>
                                            <p:strVal val="#ppt_x"/>
                                          </p:val>
                                        </p:tav>
                                      </p:tavLst>
                                    </p:anim>
                                    <p:anim calcmode="lin" valueType="num">
                                      <p:cBhvr>
                                        <p:cTn id="79" dur="1500" fill="hold"/>
                                        <p:tgtEl>
                                          <p:spTgt spid="212"/>
                                        </p:tgtEl>
                                        <p:attrNameLst>
                                          <p:attrName>ppt_y</p:attrName>
                                        </p:attrNameLst>
                                      </p:cBhvr>
                                      <p:tavLst>
                                        <p:tav tm="0">
                                          <p:val>
                                            <p:strVal val="0-#ppt_h/2"/>
                                          </p:val>
                                        </p:tav>
                                        <p:tav tm="100000">
                                          <p:val>
                                            <p:strVal val="#ppt_y"/>
                                          </p:val>
                                        </p:tav>
                                      </p:tavLst>
                                    </p:anim>
                                  </p:childTnLst>
                                </p:cTn>
                              </p:par>
                            </p:childTnLst>
                          </p:cTn>
                        </p:par>
                        <p:par>
                          <p:cTn id="80" fill="hold">
                            <p:stCondLst>
                              <p:cond delay="1500"/>
                            </p:stCondLst>
                            <p:childTnLst>
                              <p:par>
                                <p:cTn id="81" presetClass="entr" nodeType="afterEffect" presetSubtype="1" presetID="2" grpId="14" fill="hold">
                                  <p:stCondLst>
                                    <p:cond delay="0"/>
                                  </p:stCondLst>
                                  <p:iterate type="el" backwards="0">
                                    <p:tmAbs val="0"/>
                                  </p:iterate>
                                  <p:childTnLst>
                                    <p:set>
                                      <p:cBhvr>
                                        <p:cTn id="82" fill="hold"/>
                                        <p:tgtEl>
                                          <p:spTgt spid="213"/>
                                        </p:tgtEl>
                                        <p:attrNameLst>
                                          <p:attrName>style.visibility</p:attrName>
                                        </p:attrNameLst>
                                      </p:cBhvr>
                                      <p:to>
                                        <p:strVal val="visible"/>
                                      </p:to>
                                    </p:set>
                                    <p:anim calcmode="lin" valueType="num">
                                      <p:cBhvr>
                                        <p:cTn id="83" dur="1500" fill="hold"/>
                                        <p:tgtEl>
                                          <p:spTgt spid="213"/>
                                        </p:tgtEl>
                                        <p:attrNameLst>
                                          <p:attrName>ppt_x</p:attrName>
                                        </p:attrNameLst>
                                      </p:cBhvr>
                                      <p:tavLst>
                                        <p:tav tm="0">
                                          <p:val>
                                            <p:strVal val="#ppt_x"/>
                                          </p:val>
                                        </p:tav>
                                        <p:tav tm="100000">
                                          <p:val>
                                            <p:strVal val="#ppt_x"/>
                                          </p:val>
                                        </p:tav>
                                      </p:tavLst>
                                    </p:anim>
                                    <p:anim calcmode="lin" valueType="num">
                                      <p:cBhvr>
                                        <p:cTn id="84" dur="1500" fill="hold"/>
                                        <p:tgtEl>
                                          <p:spTgt spid="213"/>
                                        </p:tgtEl>
                                        <p:attrNameLst>
                                          <p:attrName>ppt_y</p:attrName>
                                        </p:attrNameLst>
                                      </p:cBhvr>
                                      <p:tavLst>
                                        <p:tav tm="0">
                                          <p:val>
                                            <p:strVal val="0-#ppt_h/2"/>
                                          </p:val>
                                        </p:tav>
                                        <p:tav tm="100000">
                                          <p:val>
                                            <p:strVal val="#ppt_y"/>
                                          </p:val>
                                        </p:tav>
                                      </p:tavLst>
                                    </p:anim>
                                  </p:childTnLst>
                                </p:cTn>
                              </p:par>
                            </p:childTnLst>
                          </p:cTn>
                        </p:par>
                        <p:par>
                          <p:cTn id="85" fill="hold">
                            <p:stCondLst>
                              <p:cond delay="3000"/>
                            </p:stCondLst>
                            <p:childTnLst>
                              <p:par>
                                <p:cTn id="86" presetClass="entr" nodeType="afterEffect" presetSubtype="1" presetID="2" grpId="15" fill="hold">
                                  <p:stCondLst>
                                    <p:cond delay="0"/>
                                  </p:stCondLst>
                                  <p:iterate type="el" backwards="0">
                                    <p:tmAbs val="0"/>
                                  </p:iterate>
                                  <p:childTnLst>
                                    <p:set>
                                      <p:cBhvr>
                                        <p:cTn id="87" fill="hold"/>
                                        <p:tgtEl>
                                          <p:spTgt spid="214"/>
                                        </p:tgtEl>
                                        <p:attrNameLst>
                                          <p:attrName>style.visibility</p:attrName>
                                        </p:attrNameLst>
                                      </p:cBhvr>
                                      <p:to>
                                        <p:strVal val="visible"/>
                                      </p:to>
                                    </p:set>
                                    <p:anim calcmode="lin" valueType="num">
                                      <p:cBhvr>
                                        <p:cTn id="88" dur="1000" fill="hold"/>
                                        <p:tgtEl>
                                          <p:spTgt spid="214"/>
                                        </p:tgtEl>
                                        <p:attrNameLst>
                                          <p:attrName>ppt_x</p:attrName>
                                        </p:attrNameLst>
                                      </p:cBhvr>
                                      <p:tavLst>
                                        <p:tav tm="0">
                                          <p:val>
                                            <p:strVal val="#ppt_x"/>
                                          </p:val>
                                        </p:tav>
                                        <p:tav tm="100000">
                                          <p:val>
                                            <p:strVal val="#ppt_x"/>
                                          </p:val>
                                        </p:tav>
                                      </p:tavLst>
                                    </p:anim>
                                    <p:anim calcmode="lin" valueType="num">
                                      <p:cBhvr>
                                        <p:cTn id="89" dur="1000" fill="hold"/>
                                        <p:tgtEl>
                                          <p:spTgt spid="2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 grpId="1"/>
      <p:bldP build="whole" bldLvl="1" animBg="1" rev="0" advAuto="0" spid="210" grpId="8"/>
      <p:bldP build="whole" bldLvl="1" animBg="1" rev="0" advAuto="0" spid="200" grpId="11"/>
      <p:bldP build="whole" bldLvl="1" animBg="1" rev="0" advAuto="0" spid="209" grpId="6"/>
      <p:bldP build="whole" bldLvl="1" animBg="1" rev="0" advAuto="0" spid="212" grpId="13"/>
      <p:bldP build="whole" bldLvl="1" animBg="1" rev="0" advAuto="0" spid="208" grpId="7"/>
      <p:bldP build="whole" bldLvl="1" animBg="1" rev="0" advAuto="0" spid="206" grpId="9"/>
      <p:bldP build="whole" bldLvl="1" animBg="1" rev="0" advAuto="0" spid="201" grpId="12"/>
      <p:bldP build="whole" bldLvl="1" animBg="1" rev="0" advAuto="0" spid="207" grpId="5"/>
      <p:bldP build="whole" bldLvl="1" animBg="1" rev="0" advAuto="0" spid="213" grpId="14"/>
      <p:bldP build="whole" bldLvl="1" animBg="1" rev="0" advAuto="0" spid="211" grpId="10"/>
      <p:bldP build="whole" bldLvl="1" animBg="1" rev="0" advAuto="0" spid="203" grpId="2"/>
      <p:bldP build="whole" bldLvl="1" animBg="1" rev="0" advAuto="0" spid="199" grpId="4"/>
      <p:bldP build="whole" bldLvl="1" animBg="1" rev="0" advAuto="0" spid="205" grpId="3"/>
      <p:bldP build="whole" bldLvl="1" animBg="1" rev="0" advAuto="0" spid="214" grpId="15"/>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Waiting for Godot (1953 Paris)"/>
          <p:cNvSpPr txBox="1"/>
          <p:nvPr>
            <p:ph type="title"/>
          </p:nvPr>
        </p:nvSpPr>
        <p:spPr>
          <a:xfrm>
            <a:off x="777302" y="254060"/>
            <a:ext cx="22274689" cy="2057401"/>
          </a:xfrm>
          <a:prstGeom prst="rect">
            <a:avLst/>
          </a:prstGeom>
        </p:spPr>
        <p:txBody>
          <a:bodyPr/>
          <a:lstStyle>
            <a:lvl1pPr algn="ctr" defTabSz="767715">
              <a:defRPr spc="1279" sz="7998">
                <a:solidFill>
                  <a:srgbClr val="0096FF"/>
                </a:solidFill>
                <a:latin typeface="Avenir Heavy"/>
                <a:ea typeface="Avenir Heavy"/>
                <a:cs typeface="Avenir Heavy"/>
                <a:sym typeface="Avenir Heavy"/>
              </a:defRPr>
            </a:lvl1pPr>
          </a:lstStyle>
          <a:p>
            <a:pPr/>
            <a:r>
              <a:t>Waiting for Godot (1953 Paris)</a:t>
            </a:r>
          </a:p>
        </p:txBody>
      </p:sp>
      <p:pic>
        <p:nvPicPr>
          <p:cNvPr id="219" name="set-for-waiting-for-godot.jpg" descr="set-for-waiting-for-godot.jpg"/>
          <p:cNvPicPr>
            <a:picLocks noChangeAspect="1"/>
          </p:cNvPicPr>
          <p:nvPr/>
        </p:nvPicPr>
        <p:blipFill>
          <a:blip r:embed="rId2">
            <a:extLst/>
          </a:blip>
          <a:stretch>
            <a:fillRect/>
          </a:stretch>
        </p:blipFill>
        <p:spPr>
          <a:xfrm>
            <a:off x="17325353" y="8576300"/>
            <a:ext cx="7092535" cy="4719761"/>
          </a:xfrm>
          <a:prstGeom prst="rect">
            <a:avLst/>
          </a:prstGeom>
          <a:ln w="12700">
            <a:miter lim="400000"/>
          </a:ln>
        </p:spPr>
      </p:pic>
      <p:sp>
        <p:nvSpPr>
          <p:cNvPr id="220" name="Trama"/>
          <p:cNvSpPr txBox="1"/>
          <p:nvPr>
            <p:ph type="body" sz="quarter" idx="1"/>
          </p:nvPr>
        </p:nvSpPr>
        <p:spPr>
          <a:xfrm>
            <a:off x="5274015" y="4836879"/>
            <a:ext cx="2869594" cy="1047209"/>
          </a:xfrm>
          <a:prstGeom prst="rect">
            <a:avLst/>
          </a:prstGeom>
        </p:spPr>
        <p:txBody>
          <a:bodyPr/>
          <a:lstStyle>
            <a:lvl1pPr>
              <a:defRPr spc="800" sz="5000">
                <a:solidFill>
                  <a:srgbClr val="0096FF"/>
                </a:solidFill>
                <a:latin typeface="Avenir Heavy"/>
                <a:ea typeface="Avenir Heavy"/>
                <a:cs typeface="Avenir Heavy"/>
                <a:sym typeface="Avenir Heavy"/>
              </a:defRPr>
            </a:lvl1pPr>
          </a:lstStyle>
          <a:p>
            <a:pPr/>
            <a:r>
              <a:t>Trama</a:t>
            </a:r>
          </a:p>
        </p:txBody>
      </p:sp>
      <p:sp>
        <p:nvSpPr>
          <p:cNvPr id="221" name="Vladimir: Questo ci ha fatto passare il tempo. Estragon: Ma sarebbe passato in ogni caso. Vladimir: Sì, ma non così rapidamente."/>
          <p:cNvSpPr txBox="1"/>
          <p:nvPr/>
        </p:nvSpPr>
        <p:spPr>
          <a:xfrm>
            <a:off x="19798865" y="4824052"/>
            <a:ext cx="3918661" cy="322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spcBef>
                <a:spcPts val="0"/>
              </a:spcBef>
              <a:defRPr sz="3000">
                <a:latin typeface="Avenir Book Oblique"/>
                <a:ea typeface="Avenir Book Oblique"/>
                <a:cs typeface="Avenir Book Oblique"/>
                <a:sym typeface="Avenir Book Oblique"/>
              </a:defRPr>
            </a:pPr>
            <a:r>
              <a:t>Vladimir: Questo ci ha fatto passare il tempo.</a:t>
            </a:r>
            <a:br/>
            <a:r>
              <a:t>Estragon: Ma sarebbe passato in ogni caso.</a:t>
            </a:r>
            <a:br/>
            <a:r>
              <a:t>Vladimir: Sì, ma non così rapidamente.</a:t>
            </a:r>
          </a:p>
        </p:txBody>
      </p:sp>
      <p:sp>
        <p:nvSpPr>
          <p:cNvPr id="222" name="Vivian Mercier recensì l’opera affermando: «Beckett ha scritto un’opera in cui non succede nulla, due volte». (The Uneventful Event, in The Irish Times, 18 febbraio 1956).…"/>
          <p:cNvSpPr txBox="1"/>
          <p:nvPr/>
        </p:nvSpPr>
        <p:spPr>
          <a:xfrm>
            <a:off x="313000" y="6112001"/>
            <a:ext cx="17588630"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Avenir Heavy"/>
                <a:ea typeface="Avenir Heavy"/>
                <a:cs typeface="Avenir Heavy"/>
                <a:sym typeface="Avenir Heavy"/>
              </a:defRPr>
            </a:pPr>
            <a:r>
              <a:t>Vivian Mercier recensì l’opera affermando: «Beckett ha scritto un’opera in cui non succede nulla, due volte». (The Uneventful Event, in The Irish Times, 18 febbraio 1956).</a:t>
            </a:r>
          </a:p>
          <a:p>
            <a:pPr>
              <a:spcBef>
                <a:spcPts val="2000"/>
              </a:spcBef>
              <a:defRPr sz="3000">
                <a:latin typeface="Avenir Heavy"/>
                <a:ea typeface="Avenir Heavy"/>
                <a:cs typeface="Avenir Heavy"/>
                <a:sym typeface="Avenir Heavy"/>
              </a:defRPr>
            </a:pPr>
          </a:p>
          <a:p>
            <a:pPr>
              <a:spcBef>
                <a:spcPts val="0"/>
              </a:spcBef>
              <a:defRPr sz="3000"/>
            </a:pPr>
            <a:r>
              <a:t>Due vagabondi arrivano in una zona desolata dove c’è solo un albero inaridito. Non si sa nulla di loro né in che periodo sia ambientata la storia. Si sa solo che aspettano un certo Godot. Mentre sono lì, alternano il silenzio a scenette comiche. Arrivano due personaggi, Pozzo e Lucky, non conoscono Godot e dopo un po’ vanno via. Arriva un ragazzo e avvisa che Godot non verrà, forse domani. I due vagabondi decidono di andarsene, ma non si muovono. Finisce il primo atto e comincia il secondo che ha lo stesso percorso, l’unica differenza è che sull’albero ci sono alcune foglie, ma nessuno sembra vederle. Arrivano di nuovo Lucky e Pozzo, questa volta è Lucky a guidare perché Pozzo è diventato cieco e lui muto. Vanno via, arriva il ragazzo che dice che Godot non arriverà. I vagabondi restano immobili pur dicendo di tornare l’indomani. L’opera è finita.</a:t>
            </a:r>
          </a:p>
        </p:txBody>
      </p:sp>
      <p:sp>
        <p:nvSpPr>
          <p:cNvPr id="223" name="Godot potrebbe essere il francesismo per God, ma anche “God” (dio) + “Dot” (punto) - in ebraico il punto è il modo in cui ci si riferisce a Dio che non può essere nominato, o, ancora, “Go” (va) + “Dot” (punto, nel senso di fermo) per indicare l’immobilit"/>
          <p:cNvSpPr txBox="1"/>
          <p:nvPr/>
        </p:nvSpPr>
        <p:spPr>
          <a:xfrm>
            <a:off x="241372" y="1757604"/>
            <a:ext cx="24052474"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500">
                <a:solidFill>
                  <a:srgbClr val="0096FF"/>
                </a:solidFill>
                <a:latin typeface="Avenir Heavy"/>
                <a:ea typeface="Avenir Heavy"/>
                <a:cs typeface="Avenir Heavy"/>
                <a:sym typeface="Avenir Heavy"/>
              </a:defRPr>
            </a:lvl1pPr>
          </a:lstStyle>
          <a:p>
            <a:pPr/>
            <a:r>
              <a:t>Godot potrebbe essere il francesismo per God, ma anche “God” (dio) + “Dot” (punto) - in ebraico il punto è il modo in cui ci si riferisce a Dio che non può essere nominato, o, ancora, “Go” (va) + “Dot” (punto, nel senso di fermo) per indicare l’immobilità. Beckett ha negato questo ragionamento spiegando che il nome deriva dalla voce francofona “Godillot” (=stivale, scarpa).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3"/>
                                        </p:tgtEl>
                                        <p:attrNameLst>
                                          <p:attrName>style.visibility</p:attrName>
                                        </p:attrNameLst>
                                      </p:cBhvr>
                                      <p:to>
                                        <p:strVal val="visible"/>
                                      </p:to>
                                    </p:set>
                                    <p:animEffect filter="wipe(left)" transition="in">
                                      <p:cBhvr>
                                        <p:cTn id="7" dur="15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220"/>
                                        </p:tgtEl>
                                        <p:attrNameLst>
                                          <p:attrName>style.visibility</p:attrName>
                                        </p:attrNameLst>
                                      </p:cBhvr>
                                      <p:to>
                                        <p:strVal val="visible"/>
                                      </p:to>
                                    </p:set>
                                    <p:anim calcmode="lin" valueType="num">
                                      <p:cBhvr>
                                        <p:cTn id="12" dur="1000" fill="hold"/>
                                        <p:tgtEl>
                                          <p:spTgt spid="220"/>
                                        </p:tgtEl>
                                        <p:attrNameLst>
                                          <p:attrName>ppt_x</p:attrName>
                                        </p:attrNameLst>
                                      </p:cBhvr>
                                      <p:tavLst>
                                        <p:tav tm="0">
                                          <p:val>
                                            <p:strVal val="#ppt_x"/>
                                          </p:val>
                                        </p:tav>
                                        <p:tav tm="100000">
                                          <p:val>
                                            <p:strVal val="#ppt_x"/>
                                          </p:val>
                                        </p:tav>
                                      </p:tavLst>
                                    </p:anim>
                                    <p:anim calcmode="lin" valueType="num">
                                      <p:cBhvr>
                                        <p:cTn id="13" dur="1000" fill="hold"/>
                                        <p:tgtEl>
                                          <p:spTgt spid="22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Class="entr" nodeType="afterEffect" presetSubtype="8" presetID="2" grpId="3" fill="hold">
                                  <p:stCondLst>
                                    <p:cond delay="0"/>
                                  </p:stCondLst>
                                  <p:iterate type="el" backwards="0">
                                    <p:tmAbs val="0"/>
                                  </p:iterate>
                                  <p:childTnLst>
                                    <p:set>
                                      <p:cBhvr>
                                        <p:cTn id="16" fill="hold"/>
                                        <p:tgtEl>
                                          <p:spTgt spid="222">
                                            <p:bg/>
                                          </p:spTgt>
                                        </p:tgtEl>
                                        <p:attrNameLst>
                                          <p:attrName>style.visibility</p:attrName>
                                        </p:attrNameLst>
                                      </p:cBhvr>
                                      <p:to>
                                        <p:strVal val="visible"/>
                                      </p:to>
                                    </p:set>
                                    <p:anim calcmode="lin" valueType="num">
                                      <p:cBhvr>
                                        <p:cTn id="17" dur="1000" fill="hold"/>
                                        <p:tgtEl>
                                          <p:spTgt spid="222">
                                            <p:bg/>
                                          </p:spTgt>
                                        </p:tgtEl>
                                        <p:attrNameLst>
                                          <p:attrName>ppt_x</p:attrName>
                                        </p:attrNameLst>
                                      </p:cBhvr>
                                      <p:tavLst>
                                        <p:tav tm="0">
                                          <p:val>
                                            <p:strVal val="0-#ppt_w/2"/>
                                          </p:val>
                                        </p:tav>
                                        <p:tav tm="100000">
                                          <p:val>
                                            <p:strVal val="#ppt_x"/>
                                          </p:val>
                                        </p:tav>
                                      </p:tavLst>
                                    </p:anim>
                                    <p:anim calcmode="lin" valueType="num">
                                      <p:cBhvr>
                                        <p:cTn id="18" dur="1000" fill="hold"/>
                                        <p:tgtEl>
                                          <p:spTgt spid="222">
                                            <p:bg/>
                                          </p:spTgt>
                                        </p:tgtEl>
                                        <p:attrNameLst>
                                          <p:attrName>ppt_y</p:attrName>
                                        </p:attrNameLst>
                                      </p:cBhvr>
                                      <p:tavLst>
                                        <p:tav tm="0">
                                          <p:val>
                                            <p:strVal val="#ppt_y"/>
                                          </p:val>
                                        </p:tav>
                                        <p:tav tm="100000">
                                          <p:val>
                                            <p:strVal val="#ppt_y"/>
                                          </p:val>
                                        </p:tav>
                                      </p:tavLst>
                                    </p:anim>
                                  </p:childTnLst>
                                </p:cTn>
                              </p:par>
                              <p:par>
                                <p:cTn id="19" presetClass="entr" nodeType="withEffect" presetSubtype="8" presetID="2" grpId="3" fill="hold">
                                  <p:stCondLst>
                                    <p:cond delay="0"/>
                                  </p:stCondLst>
                                  <p:iterate type="el" backwards="0">
                                    <p:tmAbs val="0"/>
                                  </p:iterate>
                                  <p:childTnLst>
                                    <p:set>
                                      <p:cBhvr>
                                        <p:cTn id="20" fill="hold"/>
                                        <p:tgtEl>
                                          <p:spTgt spid="222">
                                            <p:txEl>
                                              <p:pRg st="0" end="0"/>
                                            </p:txEl>
                                          </p:spTgt>
                                        </p:tgtEl>
                                        <p:attrNameLst>
                                          <p:attrName>style.visibility</p:attrName>
                                        </p:attrNameLst>
                                      </p:cBhvr>
                                      <p:to>
                                        <p:strVal val="visible"/>
                                      </p:to>
                                    </p:set>
                                    <p:anim calcmode="lin" valueType="num">
                                      <p:cBhvr>
                                        <p:cTn id="21" dur="1000" fill="hold"/>
                                        <p:tgtEl>
                                          <p:spTgt spid="222">
                                            <p:txEl>
                                              <p:pRg st="0" end="0"/>
                                            </p:txEl>
                                          </p:spTgt>
                                        </p:tgtEl>
                                        <p:attrNameLst>
                                          <p:attrName>ppt_x</p:attrName>
                                        </p:attrNameLst>
                                      </p:cBhvr>
                                      <p:tavLst>
                                        <p:tav tm="0">
                                          <p:val>
                                            <p:strVal val="0-#ppt_w/2"/>
                                          </p:val>
                                        </p:tav>
                                        <p:tav tm="100000">
                                          <p:val>
                                            <p:strVal val="#ppt_x"/>
                                          </p:val>
                                        </p:tav>
                                      </p:tavLst>
                                    </p:anim>
                                    <p:anim calcmode="lin" valueType="num">
                                      <p:cBhvr>
                                        <p:cTn id="22" dur="1000" fill="hold"/>
                                        <p:tgtEl>
                                          <p:spTgt spid="222">
                                            <p:txEl>
                                              <p:pRg st="0" end="0"/>
                                            </p:txEl>
                                          </p:spTgt>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Class="entr" nodeType="afterEffect" presetSubtype="8" presetID="2" grpId="3" fill="hold">
                                  <p:stCondLst>
                                    <p:cond delay="0"/>
                                  </p:stCondLst>
                                  <p:iterate type="el" backwards="0">
                                    <p:tmAbs val="0"/>
                                  </p:iterate>
                                  <p:childTnLst>
                                    <p:set>
                                      <p:cBhvr>
                                        <p:cTn id="25" fill="hold"/>
                                        <p:tgtEl>
                                          <p:spTgt spid="222">
                                            <p:txEl>
                                              <p:pRg st="1" end="1"/>
                                            </p:txEl>
                                          </p:spTgt>
                                        </p:tgtEl>
                                        <p:attrNameLst>
                                          <p:attrName>style.visibility</p:attrName>
                                        </p:attrNameLst>
                                      </p:cBhvr>
                                      <p:to>
                                        <p:strVal val="visible"/>
                                      </p:to>
                                    </p:set>
                                    <p:anim calcmode="lin" valueType="num">
                                      <p:cBhvr>
                                        <p:cTn id="26" dur="1000" fill="hold"/>
                                        <p:tgtEl>
                                          <p:spTgt spid="222">
                                            <p:txEl>
                                              <p:pRg st="1" end="1"/>
                                            </p:txEl>
                                          </p:spTgt>
                                        </p:tgtEl>
                                        <p:attrNameLst>
                                          <p:attrName>ppt_x</p:attrName>
                                        </p:attrNameLst>
                                      </p:cBhvr>
                                      <p:tavLst>
                                        <p:tav tm="0">
                                          <p:val>
                                            <p:strVal val="0-#ppt_w/2"/>
                                          </p:val>
                                        </p:tav>
                                        <p:tav tm="100000">
                                          <p:val>
                                            <p:strVal val="#ppt_x"/>
                                          </p:val>
                                        </p:tav>
                                      </p:tavLst>
                                    </p:anim>
                                    <p:anim calcmode="lin" valueType="num">
                                      <p:cBhvr>
                                        <p:cTn id="27" dur="1000" fill="hold"/>
                                        <p:tgtEl>
                                          <p:spTgt spid="222">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Class="entr" nodeType="afterEffect" presetSubtype="8" presetID="2" grpId="3" fill="hold">
                                  <p:stCondLst>
                                    <p:cond delay="0"/>
                                  </p:stCondLst>
                                  <p:iterate type="el" backwards="0">
                                    <p:tmAbs val="0"/>
                                  </p:iterate>
                                  <p:childTnLst>
                                    <p:set>
                                      <p:cBhvr>
                                        <p:cTn id="30" fill="hold"/>
                                        <p:tgtEl>
                                          <p:spTgt spid="222">
                                            <p:txEl>
                                              <p:pRg st="2" end="2"/>
                                            </p:txEl>
                                          </p:spTgt>
                                        </p:tgtEl>
                                        <p:attrNameLst>
                                          <p:attrName>style.visibility</p:attrName>
                                        </p:attrNameLst>
                                      </p:cBhvr>
                                      <p:to>
                                        <p:strVal val="visible"/>
                                      </p:to>
                                    </p:set>
                                    <p:anim calcmode="lin" valueType="num">
                                      <p:cBhvr>
                                        <p:cTn id="31" dur="1000" fill="hold"/>
                                        <p:tgtEl>
                                          <p:spTgt spid="222">
                                            <p:txEl>
                                              <p:pRg st="2" end="2"/>
                                            </p:txEl>
                                          </p:spTgt>
                                        </p:tgtEl>
                                        <p:attrNameLst>
                                          <p:attrName>ppt_x</p:attrName>
                                        </p:attrNameLst>
                                      </p:cBhvr>
                                      <p:tavLst>
                                        <p:tav tm="0">
                                          <p:val>
                                            <p:strVal val="0-#ppt_w/2"/>
                                          </p:val>
                                        </p:tav>
                                        <p:tav tm="100000">
                                          <p:val>
                                            <p:strVal val="#ppt_x"/>
                                          </p:val>
                                        </p:tav>
                                      </p:tavLst>
                                    </p:anim>
                                    <p:anim calcmode="lin" valueType="num">
                                      <p:cBhvr>
                                        <p:cTn id="32" dur="1000" fill="hold"/>
                                        <p:tgtEl>
                                          <p:spTgt spid="22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P build="whole" bldLvl="1" animBg="1" rev="0" advAuto="0" spid="220" grpId="2"/>
      <p:bldP build="p" bldLvl="5" animBg="1" rev="0" advAuto="0" spid="222" grpId="3"/>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Personaggi statici"/>
          <p:cNvSpPr txBox="1"/>
          <p:nvPr>
            <p:ph type="body" sz="quarter" idx="1"/>
          </p:nvPr>
        </p:nvSpPr>
        <p:spPr>
          <a:xfrm>
            <a:off x="14936541" y="103766"/>
            <a:ext cx="10147301" cy="1244601"/>
          </a:xfrm>
          <a:prstGeom prst="rect">
            <a:avLst/>
          </a:prstGeom>
        </p:spPr>
        <p:txBody>
          <a:bodyPr/>
          <a:lstStyle>
            <a:lvl1pPr algn="ctr">
              <a:defRPr spc="800" sz="5000">
                <a:solidFill>
                  <a:srgbClr val="0096FF"/>
                </a:solidFill>
                <a:latin typeface="Avenir Heavy"/>
                <a:ea typeface="Avenir Heavy"/>
                <a:cs typeface="Avenir Heavy"/>
                <a:sym typeface="Avenir Heavy"/>
              </a:defRPr>
            </a:lvl1pPr>
          </a:lstStyle>
          <a:p>
            <a:pPr/>
            <a:r>
              <a:t>Personaggi statici</a:t>
            </a:r>
          </a:p>
        </p:txBody>
      </p:sp>
      <p:pic>
        <p:nvPicPr>
          <p:cNvPr id="226" name="3-genova-09-aspettando-godot-gobbi-serpi-pagliai-pagni-Musiculturaonline.jpg" descr="3-genova-09-aspettando-godot-gobbi-serpi-pagliai-pagni-Musiculturaonline.jpg"/>
          <p:cNvPicPr>
            <a:picLocks noChangeAspect="1"/>
          </p:cNvPicPr>
          <p:nvPr/>
        </p:nvPicPr>
        <p:blipFill>
          <a:blip r:embed="rId2">
            <a:extLst/>
          </a:blip>
          <a:stretch>
            <a:fillRect/>
          </a:stretch>
        </p:blipFill>
        <p:spPr>
          <a:xfrm>
            <a:off x="8096842" y="959272"/>
            <a:ext cx="7611663" cy="5458119"/>
          </a:xfrm>
          <a:prstGeom prst="rect">
            <a:avLst/>
          </a:prstGeom>
          <a:ln w="12700">
            <a:miter lim="400000"/>
          </a:ln>
        </p:spPr>
      </p:pic>
      <p:pic>
        <p:nvPicPr>
          <p:cNvPr id="227" name="12GODOTjp-jumbo-e1574332728152.jpg" descr="12GODOTjp-jumbo-e1574332728152.jpg"/>
          <p:cNvPicPr>
            <a:picLocks noChangeAspect="1"/>
          </p:cNvPicPr>
          <p:nvPr/>
        </p:nvPicPr>
        <p:blipFill>
          <a:blip r:embed="rId3">
            <a:extLst/>
          </a:blip>
          <a:stretch>
            <a:fillRect/>
          </a:stretch>
        </p:blipFill>
        <p:spPr>
          <a:xfrm>
            <a:off x="921666" y="6968887"/>
            <a:ext cx="7841258" cy="5274278"/>
          </a:xfrm>
          <a:prstGeom prst="rect">
            <a:avLst/>
          </a:prstGeom>
          <a:ln w="12700">
            <a:miter lim="400000"/>
          </a:ln>
        </p:spPr>
      </p:pic>
      <p:sp>
        <p:nvSpPr>
          <p:cNvPr id="228" name="Caratteristiche"/>
          <p:cNvSpPr txBox="1"/>
          <p:nvPr/>
        </p:nvSpPr>
        <p:spPr>
          <a:xfrm>
            <a:off x="572794" y="157226"/>
            <a:ext cx="10147301"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spcBef>
                <a:spcPts val="0"/>
              </a:spcBef>
              <a:defRPr cap="all" spc="800">
                <a:solidFill>
                  <a:srgbClr val="0096FF"/>
                </a:solidFill>
                <a:latin typeface="Avenir Heavy"/>
                <a:ea typeface="Avenir Heavy"/>
                <a:cs typeface="Avenir Heavy"/>
                <a:sym typeface="Avenir Heavy"/>
              </a:defRPr>
            </a:lvl1pPr>
          </a:lstStyle>
          <a:p>
            <a:pPr/>
            <a:r>
              <a:t>Caratteristiche</a:t>
            </a:r>
          </a:p>
        </p:txBody>
      </p:sp>
      <p:pic>
        <p:nvPicPr>
          <p:cNvPr id="229" name="P9nhKo.gif" descr="P9nhKo.gif"/>
          <p:cNvPicPr>
            <a:picLocks noChangeAspect="0"/>
          </p:cNvPicPr>
          <p:nvPr/>
        </p:nvPicPr>
        <p:blipFill>
          <a:blip r:embed="rId4">
            <a:extLst/>
          </a:blip>
          <a:stretch>
            <a:fillRect/>
          </a:stretch>
        </p:blipFill>
        <p:spPr>
          <a:xfrm>
            <a:off x="16292393" y="8386319"/>
            <a:ext cx="7435597" cy="5576699"/>
          </a:xfrm>
          <a:prstGeom prst="rect">
            <a:avLst/>
          </a:prstGeom>
          <a:ln w="12700">
            <a:miter lim="400000"/>
          </a:ln>
        </p:spPr>
      </p:pic>
      <p:sp>
        <p:nvSpPr>
          <p:cNvPr id="230" name="Ripetitività ciclica del tempo…"/>
          <p:cNvSpPr txBox="1"/>
          <p:nvPr/>
        </p:nvSpPr>
        <p:spPr>
          <a:xfrm>
            <a:off x="518300" y="1225335"/>
            <a:ext cx="7435597" cy="289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08000" indent="-508000">
              <a:spcBef>
                <a:spcPts val="0"/>
              </a:spcBef>
              <a:buClr>
                <a:srgbClr val="0096FF"/>
              </a:buClr>
              <a:buSzPct val="90000"/>
              <a:buChar char="•"/>
              <a:defRPr sz="4000"/>
            </a:pPr>
            <a:r>
              <a:t>Ripetitività ciclica del tempo</a:t>
            </a:r>
          </a:p>
          <a:p>
            <a:pPr marL="508000" indent="-508000">
              <a:spcBef>
                <a:spcPts val="0"/>
              </a:spcBef>
              <a:buClr>
                <a:srgbClr val="0096FF"/>
              </a:buClr>
              <a:buSzPct val="90000"/>
              <a:buChar char="•"/>
              <a:defRPr sz="4000"/>
            </a:pPr>
            <a:r>
              <a:t>Irrazionalità degli esseri umani</a:t>
            </a:r>
          </a:p>
          <a:p>
            <a:pPr marL="508000" indent="-508000">
              <a:spcBef>
                <a:spcPts val="0"/>
              </a:spcBef>
              <a:buClr>
                <a:srgbClr val="0096FF"/>
              </a:buClr>
              <a:buSzPct val="90000"/>
              <a:buChar char="•"/>
              <a:defRPr sz="4000"/>
            </a:pPr>
            <a:r>
              <a:t>Immobilità dell’esistenza</a:t>
            </a:r>
          </a:p>
          <a:p>
            <a:pPr marL="508000" indent="-508000">
              <a:spcBef>
                <a:spcPts val="0"/>
              </a:spcBef>
              <a:buClr>
                <a:srgbClr val="0096FF"/>
              </a:buClr>
              <a:buSzPct val="90000"/>
              <a:buChar char="•"/>
              <a:defRPr sz="4000"/>
            </a:pPr>
            <a:r>
              <a:t>Mancanza di scopo</a:t>
            </a:r>
          </a:p>
        </p:txBody>
      </p:sp>
      <p:sp>
        <p:nvSpPr>
          <p:cNvPr id="231" name="Vladimir (Didi): sembra più responsabile e maturo. Legge la Bibbia e la racconta a Estragon. Quando entra, il ragazzo lo chiama “Mr Albert” (Camus???).…"/>
          <p:cNvSpPr txBox="1"/>
          <p:nvPr/>
        </p:nvSpPr>
        <p:spPr>
          <a:xfrm>
            <a:off x="15851451" y="1473617"/>
            <a:ext cx="8317480" cy="739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08000" indent="-508000">
              <a:spcBef>
                <a:spcPts val="0"/>
              </a:spcBef>
              <a:buClr>
                <a:srgbClr val="0096FF"/>
              </a:buClr>
              <a:buSzPct val="90000"/>
              <a:buChar char="•"/>
              <a:defRPr sz="3000"/>
            </a:pPr>
            <a:r>
              <a:t>Vladimir (Didi): sembra più responsabile e maturo. Legge la Bibbia e la racconta a Estragon. Quando entra, il ragazzo lo chiama “Mr Albert” (Camus???).</a:t>
            </a:r>
          </a:p>
          <a:p>
            <a:pPr marL="508000" indent="-508000">
              <a:spcBef>
                <a:spcPts val="0"/>
              </a:spcBef>
              <a:buClr>
                <a:srgbClr val="0096FF"/>
              </a:buClr>
              <a:buSzPct val="90000"/>
              <a:buChar char="•"/>
              <a:defRPr sz="3000"/>
            </a:pPr>
            <a:r>
              <a:t>Estragon (Gogo): sembra debole e bisognoso di aiuto. Non ha memoria, è irascibile e tende a dormire spesso.</a:t>
            </a:r>
          </a:p>
          <a:p>
            <a:pPr marL="508000" indent="-508000">
              <a:spcBef>
                <a:spcPts val="0"/>
              </a:spcBef>
              <a:buClr>
                <a:srgbClr val="0096FF"/>
              </a:buClr>
              <a:buSzPct val="90000"/>
              <a:buChar char="•"/>
              <a:defRPr sz="3000"/>
            </a:pPr>
            <a:r>
              <a:t>Pozzo (il padrone): egocentrico, si crede una figura divina è molto offensivo verso Lucky.</a:t>
            </a:r>
          </a:p>
          <a:p>
            <a:pPr marL="508000" indent="-508000">
              <a:spcBef>
                <a:spcPts val="0"/>
              </a:spcBef>
              <a:buClr>
                <a:srgbClr val="0096FF"/>
              </a:buClr>
              <a:buSzPct val="90000"/>
              <a:buChar char="•"/>
              <a:defRPr sz="3000"/>
            </a:pPr>
            <a:r>
              <a:t>Lucky (il servitore/schiavo): obbedisce perché crede di ottenere così il rispetto di Pozzo.</a:t>
            </a:r>
          </a:p>
          <a:p>
            <a:pPr marL="508000" indent="-508000">
              <a:spcBef>
                <a:spcPts val="0"/>
              </a:spcBef>
              <a:buClr>
                <a:srgbClr val="0096FF"/>
              </a:buClr>
              <a:buSzPct val="90000"/>
              <a:buChar char="•"/>
              <a:defRPr sz="3000"/>
            </a:pPr>
            <a:r>
              <a:t>Godot è l’assente.</a:t>
            </a:r>
          </a:p>
          <a:p>
            <a:pPr marL="508000" indent="-508000">
              <a:spcBef>
                <a:spcPts val="0"/>
              </a:spcBef>
              <a:buClr>
                <a:srgbClr val="0096FF"/>
              </a:buClr>
              <a:buSzPct val="90000"/>
              <a:buChar char="•"/>
              <a:defRPr sz="3000"/>
            </a:pPr>
            <a:r>
              <a:t>Il ragazzo ha il compito di annunciare l’assenza.</a:t>
            </a:r>
          </a:p>
        </p:txBody>
      </p:sp>
      <p:sp>
        <p:nvSpPr>
          <p:cNvPr id="232" name="Temi"/>
          <p:cNvSpPr txBox="1"/>
          <p:nvPr/>
        </p:nvSpPr>
        <p:spPr>
          <a:xfrm>
            <a:off x="10522732" y="7346197"/>
            <a:ext cx="2616868"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spcBef>
                <a:spcPts val="0"/>
              </a:spcBef>
              <a:defRPr cap="all" spc="800">
                <a:solidFill>
                  <a:srgbClr val="0096FF"/>
                </a:solidFill>
                <a:latin typeface="Avenir Heavy"/>
                <a:ea typeface="Avenir Heavy"/>
                <a:cs typeface="Avenir Heavy"/>
                <a:sym typeface="Avenir Heavy"/>
              </a:defRPr>
            </a:lvl1pPr>
          </a:lstStyle>
          <a:p>
            <a:pPr/>
            <a:r>
              <a:t>Temi</a:t>
            </a:r>
          </a:p>
        </p:txBody>
      </p:sp>
      <p:sp>
        <p:nvSpPr>
          <p:cNvPr id="233" name="Beckett scrive in Lingua francese, poi traduce in inglese, per operare una riduzione del linguaggio."/>
          <p:cNvSpPr txBox="1"/>
          <p:nvPr/>
        </p:nvSpPr>
        <p:spPr>
          <a:xfrm>
            <a:off x="572794" y="4375191"/>
            <a:ext cx="7033009" cy="2000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45770">
              <a:spcBef>
                <a:spcPts val="0"/>
              </a:spcBef>
              <a:defRPr cap="all" spc="432" sz="2700">
                <a:solidFill>
                  <a:srgbClr val="0096FF"/>
                </a:solidFill>
                <a:latin typeface="Avenir Heavy"/>
                <a:ea typeface="Avenir Heavy"/>
                <a:cs typeface="Avenir Heavy"/>
                <a:sym typeface="Avenir Heavy"/>
              </a:defRPr>
            </a:lvl1pPr>
          </a:lstStyle>
          <a:p>
            <a:pPr/>
            <a:r>
              <a:t>Beckett scrive in Lingua francese, poi traduce in inglese, per operare una riduzione del linguaggio.</a:t>
            </a:r>
          </a:p>
        </p:txBody>
      </p:sp>
      <p:sp>
        <p:nvSpPr>
          <p:cNvPr id="234" name="Assurdità dell’esistenza dopo gli orrori della II Guerra Mondiale…"/>
          <p:cNvSpPr txBox="1"/>
          <p:nvPr/>
        </p:nvSpPr>
        <p:spPr>
          <a:xfrm>
            <a:off x="8343397" y="8990269"/>
            <a:ext cx="7697207"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08000" indent="-508000">
              <a:spcBef>
                <a:spcPts val="0"/>
              </a:spcBef>
              <a:buClr>
                <a:srgbClr val="0096FF"/>
              </a:buClr>
              <a:buSzPct val="90000"/>
              <a:buChar char="•"/>
              <a:defRPr sz="3500"/>
            </a:pPr>
            <a:r>
              <a:t>Assurdità dell’esistenza dopo gli orrori della II Guerra Mondiale</a:t>
            </a:r>
          </a:p>
          <a:p>
            <a:pPr marL="508000" indent="-508000">
              <a:spcBef>
                <a:spcPts val="0"/>
              </a:spcBef>
              <a:buClr>
                <a:srgbClr val="0096FF"/>
              </a:buClr>
              <a:buSzPct val="90000"/>
              <a:buChar char="•"/>
              <a:defRPr sz="3500"/>
            </a:pPr>
            <a:r>
              <a:t>Incertezza del tempo in un mondo  senza ordine né significato morale</a:t>
            </a:r>
          </a:p>
          <a:p>
            <a:pPr marL="508000" indent="-508000">
              <a:spcBef>
                <a:spcPts val="0"/>
              </a:spcBef>
              <a:buClr>
                <a:srgbClr val="0096FF"/>
              </a:buClr>
              <a:buSzPct val="90000"/>
              <a:buChar char="•"/>
              <a:defRPr sz="3500"/>
            </a:pPr>
            <a:r>
              <a:t>Complessità della “realtà conscia” che non ha un valore oggettivo universalmente riconosciuto.</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28"/>
                                        </p:tgtEl>
                                        <p:attrNameLst>
                                          <p:attrName>style.visibility</p:attrName>
                                        </p:attrNameLst>
                                      </p:cBhvr>
                                      <p:to>
                                        <p:strVal val="visible"/>
                                      </p:to>
                                    </p:set>
                                    <p:anim calcmode="lin" valueType="num">
                                      <p:cBhvr>
                                        <p:cTn id="7" dur="1000" fill="hold"/>
                                        <p:tgtEl>
                                          <p:spTgt spid="228"/>
                                        </p:tgtEl>
                                        <p:attrNameLst>
                                          <p:attrName>ppt_x</p:attrName>
                                        </p:attrNameLst>
                                      </p:cBhvr>
                                      <p:tavLst>
                                        <p:tav tm="0">
                                          <p:val>
                                            <p:strVal val="#ppt_x"/>
                                          </p:val>
                                        </p:tav>
                                        <p:tav tm="100000">
                                          <p:val>
                                            <p:strVal val="#ppt_x"/>
                                          </p:val>
                                        </p:tav>
                                      </p:tavLst>
                                    </p:anim>
                                    <p:anim calcmode="lin" valueType="num">
                                      <p:cBhvr>
                                        <p:cTn id="8" dur="1000" fill="hold"/>
                                        <p:tgtEl>
                                          <p:spTgt spid="22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8" presetID="15" grpId="2" fill="hold">
                                  <p:stCondLst>
                                    <p:cond delay="0"/>
                                  </p:stCondLst>
                                  <p:iterate type="el" backwards="0">
                                    <p:tmAbs val="0"/>
                                  </p:iterate>
                                  <p:childTnLst>
                                    <p:set>
                                      <p:cBhvr>
                                        <p:cTn id="11" fill="hold"/>
                                        <p:tgtEl>
                                          <p:spTgt spid="230"/>
                                        </p:tgtEl>
                                        <p:attrNameLst>
                                          <p:attrName>style.visibility</p:attrName>
                                        </p:attrNameLst>
                                      </p:cBhvr>
                                      <p:to>
                                        <p:strVal val="visible"/>
                                      </p:to>
                                    </p:set>
                                    <p:anim calcmode="lin" valueType="num">
                                      <p:cBhvr>
                                        <p:cTn id="12" dur="1000" fill="hold"/>
                                        <p:tgtEl>
                                          <p:spTgt spid="230"/>
                                        </p:tgtEl>
                                        <p:attrNameLst>
                                          <p:attrName>ppt_w</p:attrName>
                                        </p:attrNameLst>
                                      </p:cBhvr>
                                      <p:tavLst>
                                        <p:tav tm="0">
                                          <p:val>
                                            <p:fltVal val="0"/>
                                          </p:val>
                                        </p:tav>
                                        <p:tav tm="100000">
                                          <p:val>
                                            <p:strVal val="#ppt_w"/>
                                          </p:val>
                                        </p:tav>
                                      </p:tavLst>
                                    </p:anim>
                                    <p:anim calcmode="lin" valueType="num">
                                      <p:cBhvr>
                                        <p:cTn id="13" dur="1000" fill="hold"/>
                                        <p:tgtEl>
                                          <p:spTgt spid="230"/>
                                        </p:tgtEl>
                                        <p:attrNameLst>
                                          <p:attrName>ppt_h</p:attrName>
                                        </p:attrNameLst>
                                      </p:cBhvr>
                                      <p:tavLst>
                                        <p:tav tm="0">
                                          <p:val>
                                            <p:fltVal val="0"/>
                                          </p:val>
                                        </p:tav>
                                        <p:tav tm="100000">
                                          <p:val>
                                            <p:strVal val="#ppt_h"/>
                                          </p:val>
                                        </p:tav>
                                      </p:tavLst>
                                    </p:anim>
                                    <p:anim calcmode="lin" valueType="num">
                                      <p:cBhvr>
                                        <p:cTn id="14" dur="1000" fill="hold"/>
                                        <p:tgtEl>
                                          <p:spTgt spid="23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5" presetID="3" grpId="3" fill="hold">
                                  <p:stCondLst>
                                    <p:cond delay="0"/>
                                  </p:stCondLst>
                                  <p:iterate type="el" backwards="0">
                                    <p:tmAbs val="0"/>
                                  </p:iterate>
                                  <p:childTnLst>
                                    <p:set>
                                      <p:cBhvr>
                                        <p:cTn id="19" fill="hold"/>
                                        <p:tgtEl>
                                          <p:spTgt spid="232"/>
                                        </p:tgtEl>
                                        <p:attrNameLst>
                                          <p:attrName>style.visibility</p:attrName>
                                        </p:attrNameLst>
                                      </p:cBhvr>
                                      <p:to>
                                        <p:strVal val="visible"/>
                                      </p:to>
                                    </p:set>
                                    <p:animEffect filter="blinds(vertical)" transition="in">
                                      <p:cBhvr>
                                        <p:cTn id="20" dur="1000"/>
                                        <p:tgtEl>
                                          <p:spTgt spid="232"/>
                                        </p:tgtEl>
                                      </p:cBhvr>
                                    </p:animEffect>
                                  </p:childTnLst>
                                </p:cTn>
                              </p:par>
                            </p:childTnLst>
                          </p:cTn>
                        </p:par>
                        <p:par>
                          <p:cTn id="21" fill="hold">
                            <p:stCondLst>
                              <p:cond delay="1000"/>
                            </p:stCondLst>
                            <p:childTnLst>
                              <p:par>
                                <p:cTn id="22" presetClass="entr" nodeType="afterEffect" presetSubtype="32" presetID="4" grpId="4" fill="hold">
                                  <p:stCondLst>
                                    <p:cond delay="0"/>
                                  </p:stCondLst>
                                  <p:iterate type="el" backwards="0">
                                    <p:tmAbs val="0"/>
                                  </p:iterate>
                                  <p:childTnLst>
                                    <p:set>
                                      <p:cBhvr>
                                        <p:cTn id="23" fill="hold"/>
                                        <p:tgtEl>
                                          <p:spTgt spid="234"/>
                                        </p:tgtEl>
                                        <p:attrNameLst>
                                          <p:attrName>style.visibility</p:attrName>
                                        </p:attrNameLst>
                                      </p:cBhvr>
                                      <p:to>
                                        <p:strVal val="visible"/>
                                      </p:to>
                                    </p:set>
                                    <p:animEffect filter="box(out)" transition="in">
                                      <p:cBhvr>
                                        <p:cTn id="24" dur="1000"/>
                                        <p:tgtEl>
                                          <p:spTgt spid="234"/>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5" fill="hold">
                                  <p:stCondLst>
                                    <p:cond delay="0"/>
                                  </p:stCondLst>
                                  <p:iterate type="el" backwards="0">
                                    <p:tmAbs val="0"/>
                                  </p:iterate>
                                  <p:childTnLst>
                                    <p:set>
                                      <p:cBhvr>
                                        <p:cTn id="28" fill="hold"/>
                                        <p:tgtEl>
                                          <p:spTgt spid="225"/>
                                        </p:tgtEl>
                                        <p:attrNameLst>
                                          <p:attrName>style.visibility</p:attrName>
                                        </p:attrNameLst>
                                      </p:cBhvr>
                                      <p:to>
                                        <p:strVal val="visible"/>
                                      </p:to>
                                    </p:set>
                                    <p:anim calcmode="lin" valueType="num">
                                      <p:cBhvr>
                                        <p:cTn id="29" dur="750" fill="hold"/>
                                        <p:tgtEl>
                                          <p:spTgt spid="225"/>
                                        </p:tgtEl>
                                        <p:attrNameLst>
                                          <p:attrName>ppt_w</p:attrName>
                                        </p:attrNameLst>
                                      </p:cBhvr>
                                      <p:tavLst>
                                        <p:tav tm="0">
                                          <p:val>
                                            <p:fltVal val="0"/>
                                          </p:val>
                                        </p:tav>
                                        <p:tav tm="100000">
                                          <p:val>
                                            <p:strVal val="#ppt_w"/>
                                          </p:val>
                                        </p:tav>
                                      </p:tavLst>
                                    </p:anim>
                                    <p:anim calcmode="lin" valueType="num">
                                      <p:cBhvr>
                                        <p:cTn id="30" dur="750" fill="hold"/>
                                        <p:tgtEl>
                                          <p:spTgt spid="225"/>
                                        </p:tgtEl>
                                        <p:attrNameLst>
                                          <p:attrName>ppt_h</p:attrName>
                                        </p:attrNameLst>
                                      </p:cBhvr>
                                      <p:tavLst>
                                        <p:tav tm="0">
                                          <p:val>
                                            <p:fltVal val="0"/>
                                          </p:val>
                                        </p:tav>
                                        <p:tav tm="100000">
                                          <p:val>
                                            <p:strVal val="#ppt_h"/>
                                          </p:val>
                                        </p:tav>
                                      </p:tavLst>
                                    </p:anim>
                                  </p:childTnLst>
                                </p:cTn>
                              </p:par>
                            </p:childTnLst>
                          </p:cTn>
                        </p:par>
                        <p:par>
                          <p:cTn id="31" fill="hold">
                            <p:stCondLst>
                              <p:cond delay="750"/>
                            </p:stCondLst>
                            <p:childTnLst>
                              <p:par>
                                <p:cTn id="32" presetClass="entr" nodeType="afterEffect" presetSubtype="1" presetID="2" grpId="6" fill="hold">
                                  <p:stCondLst>
                                    <p:cond delay="0"/>
                                  </p:stCondLst>
                                  <p:iterate type="el" backwards="0">
                                    <p:tmAbs val="0"/>
                                  </p:iterate>
                                  <p:childTnLst>
                                    <p:set>
                                      <p:cBhvr>
                                        <p:cTn id="33" fill="hold"/>
                                        <p:tgtEl>
                                          <p:spTgt spid="231">
                                            <p:bg/>
                                          </p:spTgt>
                                        </p:tgtEl>
                                        <p:attrNameLst>
                                          <p:attrName>style.visibility</p:attrName>
                                        </p:attrNameLst>
                                      </p:cBhvr>
                                      <p:to>
                                        <p:strVal val="visible"/>
                                      </p:to>
                                    </p:set>
                                    <p:anim calcmode="lin" valueType="num">
                                      <p:cBhvr>
                                        <p:cTn id="34" dur="1000" fill="hold"/>
                                        <p:tgtEl>
                                          <p:spTgt spid="231">
                                            <p:bg/>
                                          </p:spTgt>
                                        </p:tgtEl>
                                        <p:attrNameLst>
                                          <p:attrName>ppt_x</p:attrName>
                                        </p:attrNameLst>
                                      </p:cBhvr>
                                      <p:tavLst>
                                        <p:tav tm="0">
                                          <p:val>
                                            <p:strVal val="#ppt_x"/>
                                          </p:val>
                                        </p:tav>
                                        <p:tav tm="100000">
                                          <p:val>
                                            <p:strVal val="#ppt_x"/>
                                          </p:val>
                                        </p:tav>
                                      </p:tavLst>
                                    </p:anim>
                                    <p:anim calcmode="lin" valueType="num">
                                      <p:cBhvr>
                                        <p:cTn id="35" dur="1000" fill="hold"/>
                                        <p:tgtEl>
                                          <p:spTgt spid="231">
                                            <p:bg/>
                                          </p:spTgt>
                                        </p:tgtEl>
                                        <p:attrNameLst>
                                          <p:attrName>ppt_y</p:attrName>
                                        </p:attrNameLst>
                                      </p:cBhvr>
                                      <p:tavLst>
                                        <p:tav tm="0">
                                          <p:val>
                                            <p:strVal val="0-#ppt_h/2"/>
                                          </p:val>
                                        </p:tav>
                                        <p:tav tm="100000">
                                          <p:val>
                                            <p:strVal val="#ppt_y"/>
                                          </p:val>
                                        </p:tav>
                                      </p:tavLst>
                                    </p:anim>
                                  </p:childTnLst>
                                </p:cTn>
                              </p:par>
                              <p:par>
                                <p:cTn id="36" presetClass="entr" nodeType="withEffect" presetSubtype="1" presetID="2" grpId="6" fill="hold">
                                  <p:stCondLst>
                                    <p:cond delay="0"/>
                                  </p:stCondLst>
                                  <p:iterate type="el" backwards="0">
                                    <p:tmAbs val="0"/>
                                  </p:iterate>
                                  <p:childTnLst>
                                    <p:set>
                                      <p:cBhvr>
                                        <p:cTn id="37" fill="hold"/>
                                        <p:tgtEl>
                                          <p:spTgt spid="231">
                                            <p:txEl>
                                              <p:pRg st="0" end="0"/>
                                            </p:txEl>
                                          </p:spTgt>
                                        </p:tgtEl>
                                        <p:attrNameLst>
                                          <p:attrName>style.visibility</p:attrName>
                                        </p:attrNameLst>
                                      </p:cBhvr>
                                      <p:to>
                                        <p:strVal val="visible"/>
                                      </p:to>
                                    </p:set>
                                    <p:anim calcmode="lin" valueType="num">
                                      <p:cBhvr>
                                        <p:cTn id="38" dur="1000" fill="hold"/>
                                        <p:tgtEl>
                                          <p:spTgt spid="231">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31">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1750"/>
                            </p:stCondLst>
                            <p:childTnLst>
                              <p:par>
                                <p:cTn id="41" presetClass="entr" nodeType="afterEffect" presetSubtype="1" presetID="2" grpId="6" fill="hold">
                                  <p:stCondLst>
                                    <p:cond delay="0"/>
                                  </p:stCondLst>
                                  <p:iterate type="el" backwards="0">
                                    <p:tmAbs val="0"/>
                                  </p:iterate>
                                  <p:childTnLst>
                                    <p:set>
                                      <p:cBhvr>
                                        <p:cTn id="42" fill="hold"/>
                                        <p:tgtEl>
                                          <p:spTgt spid="231">
                                            <p:txEl>
                                              <p:pRg st="1" end="1"/>
                                            </p:txEl>
                                          </p:spTgt>
                                        </p:tgtEl>
                                        <p:attrNameLst>
                                          <p:attrName>style.visibility</p:attrName>
                                        </p:attrNameLst>
                                      </p:cBhvr>
                                      <p:to>
                                        <p:strVal val="visible"/>
                                      </p:to>
                                    </p:set>
                                    <p:anim calcmode="lin" valueType="num">
                                      <p:cBhvr>
                                        <p:cTn id="43" dur="1000" fill="hold"/>
                                        <p:tgtEl>
                                          <p:spTgt spid="231">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231">
                                            <p:txEl>
                                              <p:pRg st="1" end="1"/>
                                            </p:txEl>
                                          </p:spTgt>
                                        </p:tgtEl>
                                        <p:attrNameLst>
                                          <p:attrName>ppt_y</p:attrName>
                                        </p:attrNameLst>
                                      </p:cBhvr>
                                      <p:tavLst>
                                        <p:tav tm="0">
                                          <p:val>
                                            <p:strVal val="0-#ppt_h/2"/>
                                          </p:val>
                                        </p:tav>
                                        <p:tav tm="100000">
                                          <p:val>
                                            <p:strVal val="#ppt_y"/>
                                          </p:val>
                                        </p:tav>
                                      </p:tavLst>
                                    </p:anim>
                                  </p:childTnLst>
                                </p:cTn>
                              </p:par>
                            </p:childTnLst>
                          </p:cTn>
                        </p:par>
                        <p:par>
                          <p:cTn id="45" fill="hold">
                            <p:stCondLst>
                              <p:cond delay="2750"/>
                            </p:stCondLst>
                            <p:childTnLst>
                              <p:par>
                                <p:cTn id="46" presetClass="entr" nodeType="afterEffect" presetSubtype="1" presetID="2" grpId="6" fill="hold">
                                  <p:stCondLst>
                                    <p:cond delay="0"/>
                                  </p:stCondLst>
                                  <p:iterate type="el" backwards="0">
                                    <p:tmAbs val="0"/>
                                  </p:iterate>
                                  <p:childTnLst>
                                    <p:set>
                                      <p:cBhvr>
                                        <p:cTn id="47" fill="hold"/>
                                        <p:tgtEl>
                                          <p:spTgt spid="231">
                                            <p:txEl>
                                              <p:pRg st="2" end="2"/>
                                            </p:txEl>
                                          </p:spTgt>
                                        </p:tgtEl>
                                        <p:attrNameLst>
                                          <p:attrName>style.visibility</p:attrName>
                                        </p:attrNameLst>
                                      </p:cBhvr>
                                      <p:to>
                                        <p:strVal val="visible"/>
                                      </p:to>
                                    </p:set>
                                    <p:anim calcmode="lin" valueType="num">
                                      <p:cBhvr>
                                        <p:cTn id="48" dur="1000" fill="hold"/>
                                        <p:tgtEl>
                                          <p:spTgt spid="231">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231">
                                            <p:txEl>
                                              <p:pRg st="2" end="2"/>
                                            </p:txEl>
                                          </p:spTgt>
                                        </p:tgtEl>
                                        <p:attrNameLst>
                                          <p:attrName>ppt_y</p:attrName>
                                        </p:attrNameLst>
                                      </p:cBhvr>
                                      <p:tavLst>
                                        <p:tav tm="0">
                                          <p:val>
                                            <p:strVal val="0-#ppt_h/2"/>
                                          </p:val>
                                        </p:tav>
                                        <p:tav tm="100000">
                                          <p:val>
                                            <p:strVal val="#ppt_y"/>
                                          </p:val>
                                        </p:tav>
                                      </p:tavLst>
                                    </p:anim>
                                  </p:childTnLst>
                                </p:cTn>
                              </p:par>
                            </p:childTnLst>
                          </p:cTn>
                        </p:par>
                        <p:par>
                          <p:cTn id="50" fill="hold">
                            <p:stCondLst>
                              <p:cond delay="3750"/>
                            </p:stCondLst>
                            <p:childTnLst>
                              <p:par>
                                <p:cTn id="51" presetClass="entr" nodeType="afterEffect" presetSubtype="1" presetID="2" grpId="6" fill="hold">
                                  <p:stCondLst>
                                    <p:cond delay="0"/>
                                  </p:stCondLst>
                                  <p:iterate type="el" backwards="0">
                                    <p:tmAbs val="0"/>
                                  </p:iterate>
                                  <p:childTnLst>
                                    <p:set>
                                      <p:cBhvr>
                                        <p:cTn id="52" fill="hold"/>
                                        <p:tgtEl>
                                          <p:spTgt spid="231">
                                            <p:txEl>
                                              <p:pRg st="3" end="3"/>
                                            </p:txEl>
                                          </p:spTgt>
                                        </p:tgtEl>
                                        <p:attrNameLst>
                                          <p:attrName>style.visibility</p:attrName>
                                        </p:attrNameLst>
                                      </p:cBhvr>
                                      <p:to>
                                        <p:strVal val="visible"/>
                                      </p:to>
                                    </p:set>
                                    <p:anim calcmode="lin" valueType="num">
                                      <p:cBhvr>
                                        <p:cTn id="53" dur="1000" fill="hold"/>
                                        <p:tgtEl>
                                          <p:spTgt spid="231">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231">
                                            <p:txEl>
                                              <p:pRg st="3" end="3"/>
                                            </p:txEl>
                                          </p:spTgt>
                                        </p:tgtEl>
                                        <p:attrNameLst>
                                          <p:attrName>ppt_y</p:attrName>
                                        </p:attrNameLst>
                                      </p:cBhvr>
                                      <p:tavLst>
                                        <p:tav tm="0">
                                          <p:val>
                                            <p:strVal val="0-#ppt_h/2"/>
                                          </p:val>
                                        </p:tav>
                                        <p:tav tm="100000">
                                          <p:val>
                                            <p:strVal val="#ppt_y"/>
                                          </p:val>
                                        </p:tav>
                                      </p:tavLst>
                                    </p:anim>
                                  </p:childTnLst>
                                </p:cTn>
                              </p:par>
                            </p:childTnLst>
                          </p:cTn>
                        </p:par>
                        <p:par>
                          <p:cTn id="55" fill="hold">
                            <p:stCondLst>
                              <p:cond delay="4750"/>
                            </p:stCondLst>
                            <p:childTnLst>
                              <p:par>
                                <p:cTn id="56" presetClass="entr" nodeType="afterEffect" presetSubtype="1" presetID="2" grpId="6" fill="hold">
                                  <p:stCondLst>
                                    <p:cond delay="0"/>
                                  </p:stCondLst>
                                  <p:iterate type="el" backwards="0">
                                    <p:tmAbs val="0"/>
                                  </p:iterate>
                                  <p:childTnLst>
                                    <p:set>
                                      <p:cBhvr>
                                        <p:cTn id="57" fill="hold"/>
                                        <p:tgtEl>
                                          <p:spTgt spid="231">
                                            <p:txEl>
                                              <p:pRg st="4" end="4"/>
                                            </p:txEl>
                                          </p:spTgt>
                                        </p:tgtEl>
                                        <p:attrNameLst>
                                          <p:attrName>style.visibility</p:attrName>
                                        </p:attrNameLst>
                                      </p:cBhvr>
                                      <p:to>
                                        <p:strVal val="visible"/>
                                      </p:to>
                                    </p:set>
                                    <p:anim calcmode="lin" valueType="num">
                                      <p:cBhvr>
                                        <p:cTn id="58" dur="1000" fill="hold"/>
                                        <p:tgtEl>
                                          <p:spTgt spid="231">
                                            <p:txEl>
                                              <p:pRg st="4" end="4"/>
                                            </p:txEl>
                                          </p:spTgt>
                                        </p:tgtEl>
                                        <p:attrNameLst>
                                          <p:attrName>ppt_x</p:attrName>
                                        </p:attrNameLst>
                                      </p:cBhvr>
                                      <p:tavLst>
                                        <p:tav tm="0">
                                          <p:val>
                                            <p:strVal val="#ppt_x"/>
                                          </p:val>
                                        </p:tav>
                                        <p:tav tm="100000">
                                          <p:val>
                                            <p:strVal val="#ppt_x"/>
                                          </p:val>
                                        </p:tav>
                                      </p:tavLst>
                                    </p:anim>
                                    <p:anim calcmode="lin" valueType="num">
                                      <p:cBhvr>
                                        <p:cTn id="59" dur="1000" fill="hold"/>
                                        <p:tgtEl>
                                          <p:spTgt spid="231">
                                            <p:txEl>
                                              <p:pRg st="4" end="4"/>
                                            </p:txEl>
                                          </p:spTgt>
                                        </p:tgtEl>
                                        <p:attrNameLst>
                                          <p:attrName>ppt_y</p:attrName>
                                        </p:attrNameLst>
                                      </p:cBhvr>
                                      <p:tavLst>
                                        <p:tav tm="0">
                                          <p:val>
                                            <p:strVal val="0-#ppt_h/2"/>
                                          </p:val>
                                        </p:tav>
                                        <p:tav tm="100000">
                                          <p:val>
                                            <p:strVal val="#ppt_y"/>
                                          </p:val>
                                        </p:tav>
                                      </p:tavLst>
                                    </p:anim>
                                  </p:childTnLst>
                                </p:cTn>
                              </p:par>
                            </p:childTnLst>
                          </p:cTn>
                        </p:par>
                        <p:par>
                          <p:cTn id="60" fill="hold">
                            <p:stCondLst>
                              <p:cond delay="5750"/>
                            </p:stCondLst>
                            <p:childTnLst>
                              <p:par>
                                <p:cTn id="61" presetClass="entr" nodeType="afterEffect" presetSubtype="1" presetID="2" grpId="6" fill="hold">
                                  <p:stCondLst>
                                    <p:cond delay="0"/>
                                  </p:stCondLst>
                                  <p:iterate type="el" backwards="0">
                                    <p:tmAbs val="0"/>
                                  </p:iterate>
                                  <p:childTnLst>
                                    <p:set>
                                      <p:cBhvr>
                                        <p:cTn id="62" fill="hold"/>
                                        <p:tgtEl>
                                          <p:spTgt spid="231">
                                            <p:txEl>
                                              <p:pRg st="5" end="5"/>
                                            </p:txEl>
                                          </p:spTgt>
                                        </p:tgtEl>
                                        <p:attrNameLst>
                                          <p:attrName>style.visibility</p:attrName>
                                        </p:attrNameLst>
                                      </p:cBhvr>
                                      <p:to>
                                        <p:strVal val="visible"/>
                                      </p:to>
                                    </p:set>
                                    <p:anim calcmode="lin" valueType="num">
                                      <p:cBhvr>
                                        <p:cTn id="63" dur="1000" fill="hold"/>
                                        <p:tgtEl>
                                          <p:spTgt spid="231">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231">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Class="entr" nodeType="clickEffect" presetSubtype="10" presetID="19" grpId="7" fill="hold">
                                  <p:stCondLst>
                                    <p:cond delay="0"/>
                                  </p:stCondLst>
                                  <p:iterate type="el" backwards="0">
                                    <p:tmAbs val="0"/>
                                  </p:iterate>
                                  <p:childTnLst>
                                    <p:set>
                                      <p:cBhvr>
                                        <p:cTn id="68" fill="hold"/>
                                        <p:tgtEl>
                                          <p:spTgt spid="227"/>
                                        </p:tgtEl>
                                        <p:attrNameLst>
                                          <p:attrName>style.visibility</p:attrName>
                                        </p:attrNameLst>
                                      </p:cBhvr>
                                      <p:to>
                                        <p:strVal val="visible"/>
                                      </p:to>
                                    </p:set>
                                    <p:anim calcmode="lin" valueType="num">
                                      <p:cBhvr>
                                        <p:cTn id="69" dur="1500" fill="hold"/>
                                        <p:tgtEl>
                                          <p:spTgt spid="227"/>
                                        </p:tgtEl>
                                        <p:attrNameLst>
                                          <p:attrName>ppt_w</p:attrName>
                                        </p:attrNameLst>
                                      </p:cBhvr>
                                      <p:tavLst>
                                        <p:tav tm="0" fmla="#ppt_w*sin(2.5*pi*$)">
                                          <p:val>
                                            <p:fltVal val="0"/>
                                          </p:val>
                                        </p:tav>
                                        <p:tav tm="100000">
                                          <p:val>
                                            <p:fltVal val="1"/>
                                          </p:val>
                                        </p:tav>
                                      </p:tavLst>
                                    </p:anim>
                                    <p:anim calcmode="lin" valueType="num">
                                      <p:cBhvr>
                                        <p:cTn id="70" dur="1500" fill="hold"/>
                                        <p:tgtEl>
                                          <p:spTgt spid="227"/>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0" presetID="15" grpId="8" fill="hold">
                                  <p:stCondLst>
                                    <p:cond delay="0"/>
                                  </p:stCondLst>
                                  <p:iterate type="el" backwards="0">
                                    <p:tmAbs val="0"/>
                                  </p:iterate>
                                  <p:childTnLst>
                                    <p:set>
                                      <p:cBhvr>
                                        <p:cTn id="74" fill="hold"/>
                                        <p:tgtEl>
                                          <p:spTgt spid="226"/>
                                        </p:tgtEl>
                                        <p:attrNameLst>
                                          <p:attrName>style.visibility</p:attrName>
                                        </p:attrNameLst>
                                      </p:cBhvr>
                                      <p:to>
                                        <p:strVal val="visible"/>
                                      </p:to>
                                    </p:set>
                                    <p:anim calcmode="lin" valueType="num">
                                      <p:cBhvr>
                                        <p:cTn id="75" dur="1000" fill="hold"/>
                                        <p:tgtEl>
                                          <p:spTgt spid="226"/>
                                        </p:tgtEl>
                                        <p:attrNameLst>
                                          <p:attrName>ppt_w</p:attrName>
                                        </p:attrNameLst>
                                      </p:cBhvr>
                                      <p:tavLst>
                                        <p:tav tm="0">
                                          <p:val>
                                            <p:fltVal val="0"/>
                                          </p:val>
                                        </p:tav>
                                        <p:tav tm="100000">
                                          <p:val>
                                            <p:strVal val="#ppt_w"/>
                                          </p:val>
                                        </p:tav>
                                      </p:tavLst>
                                    </p:anim>
                                    <p:anim calcmode="lin" valueType="num">
                                      <p:cBhvr>
                                        <p:cTn id="76" dur="1000" fill="hold"/>
                                        <p:tgtEl>
                                          <p:spTgt spid="226"/>
                                        </p:tgtEl>
                                        <p:attrNameLst>
                                          <p:attrName>ppt_h</p:attrName>
                                        </p:attrNameLst>
                                      </p:cBhvr>
                                      <p:tavLst>
                                        <p:tav tm="0">
                                          <p:val>
                                            <p:fltVal val="0"/>
                                          </p:val>
                                        </p:tav>
                                        <p:tav tm="100000">
                                          <p:val>
                                            <p:strVal val="#ppt_h"/>
                                          </p:val>
                                        </p:tav>
                                      </p:tavLst>
                                    </p:anim>
                                    <p:anim calcmode="lin" valueType="num">
                                      <p:cBhvr>
                                        <p:cTn id="77" dur="1000" fill="hold"/>
                                        <p:tgtEl>
                                          <p:spTgt spid="226"/>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2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p:stCondLst>
                        <p:cond delay="indefinite"/>
                      </p:stCondLst>
                      <p:childTnLst>
                        <p:par>
                          <p:cTn id="80" fill="hold">
                            <p:stCondLst>
                              <p:cond delay="0"/>
                            </p:stCondLst>
                            <p:childTnLst>
                              <p:par>
                                <p:cTn id="81" presetClass="entr" nodeType="clickEffect" presetSubtype="8" presetID="2" grpId="9" fill="hold">
                                  <p:stCondLst>
                                    <p:cond delay="0"/>
                                  </p:stCondLst>
                                  <p:iterate type="el" backwards="0">
                                    <p:tmAbs val="0"/>
                                  </p:iterate>
                                  <p:childTnLst>
                                    <p:set>
                                      <p:cBhvr>
                                        <p:cTn id="82" fill="hold"/>
                                        <p:tgtEl>
                                          <p:spTgt spid="229"/>
                                        </p:tgtEl>
                                        <p:attrNameLst>
                                          <p:attrName>style.visibility</p:attrName>
                                        </p:attrNameLst>
                                      </p:cBhvr>
                                      <p:to>
                                        <p:strVal val="visible"/>
                                      </p:to>
                                    </p:set>
                                    <p:anim calcmode="lin" valueType="num">
                                      <p:cBhvr>
                                        <p:cTn id="83" dur="1250" fill="hold"/>
                                        <p:tgtEl>
                                          <p:spTgt spid="229"/>
                                        </p:tgtEl>
                                        <p:attrNameLst>
                                          <p:attrName>ppt_x</p:attrName>
                                        </p:attrNameLst>
                                      </p:cBhvr>
                                      <p:tavLst>
                                        <p:tav tm="0">
                                          <p:val>
                                            <p:strVal val="0-#ppt_w/2"/>
                                          </p:val>
                                        </p:tav>
                                        <p:tav tm="100000">
                                          <p:val>
                                            <p:strVal val="#ppt_x"/>
                                          </p:val>
                                        </p:tav>
                                      </p:tavLst>
                                    </p:anim>
                                    <p:anim calcmode="lin" valueType="num">
                                      <p:cBhvr>
                                        <p:cTn id="84" dur="1250" fill="hold"/>
                                        <p:tgtEl>
                                          <p:spTgt spid="2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8" grpId="1"/>
      <p:bldP build="whole" bldLvl="1" animBg="1" rev="0" advAuto="0" spid="230" grpId="2"/>
      <p:bldP build="whole" bldLvl="1" animBg="1" rev="0" advAuto="0" spid="225" grpId="5"/>
      <p:bldP build="whole" bldLvl="1" animBg="1" rev="0" advAuto="0" spid="234" grpId="4"/>
      <p:bldP build="whole" bldLvl="1" animBg="1" rev="0" advAuto="0" spid="226" grpId="8"/>
      <p:bldP build="whole" bldLvl="1" animBg="1" rev="0" advAuto="0" spid="229" grpId="9"/>
      <p:bldP build="whole" bldLvl="1" animBg="1" rev="0" advAuto="0" spid="232" grpId="3"/>
      <p:bldP build="p" bldLvl="5" animBg="1" rev="0" advAuto="0" spid="231" grpId="6"/>
      <p:bldP build="whole" bldLvl="1" animBg="1" rev="0" advAuto="0" spid="227" grpId="7"/>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truttura"/>
          <p:cNvSpPr txBox="1"/>
          <p:nvPr/>
        </p:nvSpPr>
        <p:spPr>
          <a:xfrm>
            <a:off x="575044" y="261294"/>
            <a:ext cx="3505847"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718184">
              <a:spcBef>
                <a:spcPts val="0"/>
              </a:spcBef>
              <a:defRPr cap="all" spc="612" sz="3828">
                <a:solidFill>
                  <a:srgbClr val="0096FF"/>
                </a:solidFill>
                <a:latin typeface="Avenir Heavy"/>
                <a:ea typeface="Avenir Heavy"/>
                <a:cs typeface="Avenir Heavy"/>
                <a:sym typeface="Avenir Heavy"/>
              </a:defRPr>
            </a:lvl1pPr>
          </a:lstStyle>
          <a:p>
            <a:pPr/>
            <a:r>
              <a:t>Struttura</a:t>
            </a:r>
          </a:p>
        </p:txBody>
      </p:sp>
      <p:pic>
        <p:nvPicPr>
          <p:cNvPr id="237" name="waiting-for-godot.jpg.jpeg" descr="waiting-for-godot.jpg.jpeg"/>
          <p:cNvPicPr>
            <a:picLocks noChangeAspect="1"/>
          </p:cNvPicPr>
          <p:nvPr/>
        </p:nvPicPr>
        <p:blipFill>
          <a:blip r:embed="rId2">
            <a:extLst/>
          </a:blip>
          <a:stretch>
            <a:fillRect/>
          </a:stretch>
        </p:blipFill>
        <p:spPr>
          <a:xfrm>
            <a:off x="248518" y="10902733"/>
            <a:ext cx="4158898" cy="2599312"/>
          </a:xfrm>
          <a:prstGeom prst="rect">
            <a:avLst/>
          </a:prstGeom>
          <a:ln w="12700">
            <a:miter lim="400000"/>
          </a:ln>
        </p:spPr>
      </p:pic>
      <p:pic>
        <p:nvPicPr>
          <p:cNvPr id="238" name="4aQd.gif" descr="4aQd.gif"/>
          <p:cNvPicPr>
            <a:picLocks noChangeAspect="0"/>
          </p:cNvPicPr>
          <p:nvPr/>
        </p:nvPicPr>
        <p:blipFill>
          <a:blip r:embed="rId3">
            <a:extLst/>
          </a:blip>
          <a:stretch>
            <a:fillRect/>
          </a:stretch>
        </p:blipFill>
        <p:spPr>
          <a:xfrm>
            <a:off x="487716" y="5847818"/>
            <a:ext cx="7111446" cy="2992733"/>
          </a:xfrm>
          <a:prstGeom prst="rect">
            <a:avLst/>
          </a:prstGeom>
          <a:ln w="12700">
            <a:miter lim="400000"/>
          </a:ln>
        </p:spPr>
      </p:pic>
      <p:pic>
        <p:nvPicPr>
          <p:cNvPr id="239" name="Unknown.jpeg" descr="Unknown.jpeg"/>
          <p:cNvPicPr>
            <a:picLocks noChangeAspect="1"/>
          </p:cNvPicPr>
          <p:nvPr/>
        </p:nvPicPr>
        <p:blipFill>
          <a:blip r:embed="rId4">
            <a:extLst/>
          </a:blip>
          <a:stretch>
            <a:fillRect/>
          </a:stretch>
        </p:blipFill>
        <p:spPr>
          <a:xfrm>
            <a:off x="19152744" y="5723511"/>
            <a:ext cx="4227050" cy="2812910"/>
          </a:xfrm>
          <a:prstGeom prst="rect">
            <a:avLst/>
          </a:prstGeom>
          <a:ln w="12700">
            <a:miter lim="400000"/>
          </a:ln>
        </p:spPr>
      </p:pic>
      <p:pic>
        <p:nvPicPr>
          <p:cNvPr id="240" name="images-1.jpeg" descr="images-1.jpeg"/>
          <p:cNvPicPr>
            <a:picLocks noChangeAspect="1"/>
          </p:cNvPicPr>
          <p:nvPr/>
        </p:nvPicPr>
        <p:blipFill>
          <a:blip r:embed="rId5">
            <a:extLst/>
          </a:blip>
          <a:stretch>
            <a:fillRect/>
          </a:stretch>
        </p:blipFill>
        <p:spPr>
          <a:xfrm>
            <a:off x="19314534" y="2105857"/>
            <a:ext cx="4762921" cy="3169508"/>
          </a:xfrm>
          <a:prstGeom prst="rect">
            <a:avLst/>
          </a:prstGeom>
          <a:ln w="12700">
            <a:miter lim="400000"/>
          </a:ln>
        </p:spPr>
      </p:pic>
      <p:pic>
        <p:nvPicPr>
          <p:cNvPr id="241" name="a03c51c506794c4dfbea019738ebcca0.jpg" descr="a03c51c506794c4dfbea019738ebcca0.jpg"/>
          <p:cNvPicPr>
            <a:picLocks noChangeAspect="1"/>
          </p:cNvPicPr>
          <p:nvPr/>
        </p:nvPicPr>
        <p:blipFill>
          <a:blip r:embed="rId6">
            <a:extLst/>
          </a:blip>
          <a:stretch>
            <a:fillRect/>
          </a:stretch>
        </p:blipFill>
        <p:spPr>
          <a:xfrm>
            <a:off x="4498183" y="10353116"/>
            <a:ext cx="3913613" cy="2951984"/>
          </a:xfrm>
          <a:prstGeom prst="rect">
            <a:avLst/>
          </a:prstGeom>
          <a:ln w="12700">
            <a:miter lim="400000"/>
          </a:ln>
        </p:spPr>
      </p:pic>
      <p:sp>
        <p:nvSpPr>
          <p:cNvPr id="242" name="“Ecco gli uomini! Se la prendono con la scarpa quando la colpa è del piede.”"/>
          <p:cNvSpPr txBox="1"/>
          <p:nvPr/>
        </p:nvSpPr>
        <p:spPr>
          <a:xfrm>
            <a:off x="418543" y="3494549"/>
            <a:ext cx="6510182"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00FA92"/>
                </a:solidFill>
              </a:defRPr>
            </a:lvl1pPr>
          </a:lstStyle>
          <a:p>
            <a:pPr/>
            <a:r>
              <a:t>“Ecco gli uomini! Se la prendono con la scarpa quando la colpa è del piede.”</a:t>
            </a:r>
          </a:p>
        </p:txBody>
      </p:sp>
      <p:pic>
        <p:nvPicPr>
          <p:cNvPr id="243" name="waiting-for-godot-cast-two.jpeg.jpeg" descr="waiting-for-godot-cast-two.jpeg.jpeg"/>
          <p:cNvPicPr>
            <a:picLocks noChangeAspect="1"/>
          </p:cNvPicPr>
          <p:nvPr/>
        </p:nvPicPr>
        <p:blipFill>
          <a:blip r:embed="rId7">
            <a:extLst/>
          </a:blip>
          <a:stretch>
            <a:fillRect/>
          </a:stretch>
        </p:blipFill>
        <p:spPr>
          <a:xfrm>
            <a:off x="7302305" y="2736027"/>
            <a:ext cx="4427974" cy="2951983"/>
          </a:xfrm>
          <a:prstGeom prst="rect">
            <a:avLst/>
          </a:prstGeom>
          <a:ln w="12700">
            <a:miter lim="400000"/>
          </a:ln>
        </p:spPr>
      </p:pic>
      <p:pic>
        <p:nvPicPr>
          <p:cNvPr id="244" name="d650fbd13cb89d5ee1c4d52b62566d5f.jpg" descr="d650fbd13cb89d5ee1c4d52b62566d5f.jpg"/>
          <p:cNvPicPr>
            <a:picLocks noChangeAspect="1"/>
          </p:cNvPicPr>
          <p:nvPr/>
        </p:nvPicPr>
        <p:blipFill>
          <a:blip r:embed="rId8">
            <a:extLst/>
          </a:blip>
          <a:stretch>
            <a:fillRect/>
          </a:stretch>
        </p:blipFill>
        <p:spPr>
          <a:xfrm>
            <a:off x="16135501" y="5279291"/>
            <a:ext cx="2413035" cy="3701349"/>
          </a:xfrm>
          <a:prstGeom prst="rect">
            <a:avLst/>
          </a:prstGeom>
          <a:ln w="12700">
            <a:miter lim="400000"/>
          </a:ln>
        </p:spPr>
      </p:pic>
      <p:pic>
        <p:nvPicPr>
          <p:cNvPr id="245" name="hqdefault.jpg" descr="hqdefault.jpg"/>
          <p:cNvPicPr>
            <a:picLocks noChangeAspect="1"/>
          </p:cNvPicPr>
          <p:nvPr/>
        </p:nvPicPr>
        <p:blipFill>
          <a:blip r:embed="rId9">
            <a:extLst/>
          </a:blip>
          <a:stretch>
            <a:fillRect/>
          </a:stretch>
        </p:blipFill>
        <p:spPr>
          <a:xfrm>
            <a:off x="18509079" y="9153488"/>
            <a:ext cx="5541768" cy="4156326"/>
          </a:xfrm>
          <a:prstGeom prst="rect">
            <a:avLst/>
          </a:prstGeom>
          <a:ln w="12700">
            <a:miter lim="400000"/>
          </a:ln>
        </p:spPr>
      </p:pic>
      <p:pic>
        <p:nvPicPr>
          <p:cNvPr id="246" name="godotp1.jpg" descr="godotp1.jpg"/>
          <p:cNvPicPr>
            <a:picLocks noChangeAspect="1"/>
          </p:cNvPicPr>
          <p:nvPr/>
        </p:nvPicPr>
        <p:blipFill>
          <a:blip r:embed="rId10">
            <a:extLst/>
          </a:blip>
          <a:stretch>
            <a:fillRect/>
          </a:stretch>
        </p:blipFill>
        <p:spPr>
          <a:xfrm>
            <a:off x="8762572" y="10422652"/>
            <a:ext cx="3913613" cy="2812911"/>
          </a:xfrm>
          <a:prstGeom prst="rect">
            <a:avLst/>
          </a:prstGeom>
          <a:ln w="12700">
            <a:miter lim="400000"/>
          </a:ln>
        </p:spPr>
      </p:pic>
      <p:sp>
        <p:nvSpPr>
          <p:cNvPr id="247" name="I atto"/>
          <p:cNvSpPr txBox="1"/>
          <p:nvPr/>
        </p:nvSpPr>
        <p:spPr>
          <a:xfrm>
            <a:off x="3343668" y="1941381"/>
            <a:ext cx="139954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I atto</a:t>
            </a:r>
          </a:p>
        </p:txBody>
      </p:sp>
      <p:sp>
        <p:nvSpPr>
          <p:cNvPr id="248" name="II atto"/>
          <p:cNvSpPr txBox="1"/>
          <p:nvPr/>
        </p:nvSpPr>
        <p:spPr>
          <a:xfrm>
            <a:off x="15778920" y="1758171"/>
            <a:ext cx="1544829"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II atto</a:t>
            </a:r>
          </a:p>
        </p:txBody>
      </p:sp>
      <p:pic>
        <p:nvPicPr>
          <p:cNvPr id="249" name="usfgodot.jpg" descr="usfgodot.jpg"/>
          <p:cNvPicPr>
            <a:picLocks noChangeAspect="1"/>
          </p:cNvPicPr>
          <p:nvPr/>
        </p:nvPicPr>
        <p:blipFill>
          <a:blip r:embed="rId11">
            <a:extLst/>
          </a:blip>
          <a:stretch>
            <a:fillRect/>
          </a:stretch>
        </p:blipFill>
        <p:spPr>
          <a:xfrm>
            <a:off x="14960747" y="9226848"/>
            <a:ext cx="3181176" cy="4009607"/>
          </a:xfrm>
          <a:prstGeom prst="rect">
            <a:avLst/>
          </a:prstGeom>
          <a:ln w="12700">
            <a:miter lim="400000"/>
          </a:ln>
        </p:spPr>
      </p:pic>
      <p:sp>
        <p:nvSpPr>
          <p:cNvPr id="250" name="“Non succede niente, nessuno viene, nessuno va, è terribile.”"/>
          <p:cNvSpPr txBox="1"/>
          <p:nvPr/>
        </p:nvSpPr>
        <p:spPr>
          <a:xfrm>
            <a:off x="13894311" y="2884203"/>
            <a:ext cx="5314048"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00FA92"/>
                </a:solidFill>
              </a:defRPr>
            </a:lvl1pPr>
          </a:lstStyle>
          <a:p>
            <a:pPr/>
            <a:r>
              <a:t>“Non succede niente, nessuno viene, nessuno va, è terribile.”</a:t>
            </a:r>
          </a:p>
        </p:txBody>
      </p:sp>
      <p:sp>
        <p:nvSpPr>
          <p:cNvPr id="251" name="Non c’è incipit né climax né finale, è la scena stessa a rappresentare la vita"/>
          <p:cNvSpPr txBox="1"/>
          <p:nvPr/>
        </p:nvSpPr>
        <p:spPr>
          <a:xfrm>
            <a:off x="4632803" y="483544"/>
            <a:ext cx="17820641"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0096FF"/>
                </a:solidFill>
                <a:latin typeface="Avenir Heavy"/>
                <a:ea typeface="Avenir Heavy"/>
                <a:cs typeface="Avenir Heavy"/>
                <a:sym typeface="Avenir Heavy"/>
              </a:defRPr>
            </a:lvl1pPr>
          </a:lstStyle>
          <a:p>
            <a:pPr/>
            <a:r>
              <a:t>Non c’è incipit né climax né finale, è la scena stessa a rappresentare la vita</a:t>
            </a:r>
          </a:p>
        </p:txBody>
      </p:sp>
      <p:sp>
        <p:nvSpPr>
          <p:cNvPr id="252" name="Simboli"/>
          <p:cNvSpPr txBox="1"/>
          <p:nvPr/>
        </p:nvSpPr>
        <p:spPr>
          <a:xfrm>
            <a:off x="8029249" y="5953981"/>
            <a:ext cx="231457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96FF"/>
                </a:solidFill>
                <a:latin typeface="Avenir Heavy"/>
                <a:ea typeface="Avenir Heavy"/>
                <a:cs typeface="Avenir Heavy"/>
                <a:sym typeface="Avenir Heavy"/>
              </a:defRPr>
            </a:lvl1pPr>
          </a:lstStyle>
          <a:p>
            <a:pPr/>
            <a:r>
              <a:t>Simboli</a:t>
            </a:r>
          </a:p>
        </p:txBody>
      </p:sp>
      <p:sp>
        <p:nvSpPr>
          <p:cNvPr id="253" name="Sofferenza fisica ed emotiva…"/>
          <p:cNvSpPr txBox="1"/>
          <p:nvPr/>
        </p:nvSpPr>
        <p:spPr>
          <a:xfrm>
            <a:off x="10773912" y="6146652"/>
            <a:ext cx="5204080"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81000" indent="-381000">
              <a:spcBef>
                <a:spcPts val="0"/>
              </a:spcBef>
              <a:buClr>
                <a:srgbClr val="0096FF"/>
              </a:buClr>
              <a:buSzPct val="90000"/>
              <a:buChar char="•"/>
              <a:defRPr sz="3000"/>
            </a:pPr>
            <a:r>
              <a:t>Sofferenza fisica ed emotiva</a:t>
            </a:r>
          </a:p>
          <a:p>
            <a:pPr marL="381000" indent="-381000">
              <a:spcBef>
                <a:spcPts val="0"/>
              </a:spcBef>
              <a:buClr>
                <a:srgbClr val="0096FF"/>
              </a:buClr>
              <a:buSzPct val="90000"/>
              <a:buChar char="•"/>
              <a:defRPr sz="3000"/>
            </a:pPr>
            <a:r>
              <a:t>Albero</a:t>
            </a:r>
          </a:p>
          <a:p>
            <a:pPr marL="381000" indent="-381000">
              <a:spcBef>
                <a:spcPts val="0"/>
              </a:spcBef>
              <a:buClr>
                <a:srgbClr val="0096FF"/>
              </a:buClr>
              <a:buSzPct val="90000"/>
              <a:buChar char="•"/>
              <a:defRPr sz="3000"/>
            </a:pPr>
            <a:r>
              <a:t>Verdura cruda (carota)</a:t>
            </a:r>
          </a:p>
          <a:p>
            <a:pPr marL="381000" indent="-381000">
              <a:spcBef>
                <a:spcPts val="0"/>
              </a:spcBef>
              <a:buClr>
                <a:srgbClr val="0096FF"/>
              </a:buClr>
              <a:buSzPct val="90000"/>
              <a:buChar char="•"/>
              <a:defRPr sz="3000"/>
            </a:pPr>
            <a:r>
              <a:t>Valigia </a:t>
            </a:r>
          </a:p>
          <a:p>
            <a:pPr marL="381000" indent="-381000">
              <a:spcBef>
                <a:spcPts val="0"/>
              </a:spcBef>
              <a:buClr>
                <a:srgbClr val="0096FF"/>
              </a:buClr>
              <a:buSzPct val="90000"/>
              <a:buChar char="•"/>
              <a:defRPr sz="3000"/>
            </a:pPr>
            <a:r>
              <a:t>Cappello e stivali</a:t>
            </a:r>
          </a:p>
          <a:p>
            <a:pPr marL="381000" indent="-381000">
              <a:spcBef>
                <a:spcPts val="0"/>
              </a:spcBef>
              <a:buClr>
                <a:srgbClr val="0096FF"/>
              </a:buClr>
              <a:buSzPct val="90000"/>
              <a:buChar char="•"/>
              <a:defRPr sz="3000"/>
            </a:pPr>
            <a:r>
              <a:t>Corda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47"/>
                                        </p:tgtEl>
                                        <p:attrNameLst>
                                          <p:attrName>style.visibility</p:attrName>
                                        </p:attrNameLst>
                                      </p:cBhvr>
                                      <p:to>
                                        <p:strVal val="visible"/>
                                      </p:to>
                                    </p:set>
                                    <p:anim calcmode="lin" valueType="num">
                                      <p:cBhvr>
                                        <p:cTn id="7" dur="1000" fill="hold"/>
                                        <p:tgtEl>
                                          <p:spTgt spid="247"/>
                                        </p:tgtEl>
                                        <p:attrNameLst>
                                          <p:attrName>ppt_x</p:attrName>
                                        </p:attrNameLst>
                                      </p:cBhvr>
                                      <p:tavLst>
                                        <p:tav tm="0">
                                          <p:val>
                                            <p:strVal val="#ppt_x"/>
                                          </p:val>
                                        </p:tav>
                                        <p:tav tm="100000">
                                          <p:val>
                                            <p:strVal val="#ppt_x"/>
                                          </p:val>
                                        </p:tav>
                                      </p:tavLst>
                                    </p:anim>
                                    <p:anim calcmode="lin" valueType="num">
                                      <p:cBhvr>
                                        <p:cTn id="8" dur="1000" fill="hold"/>
                                        <p:tgtEl>
                                          <p:spTgt spid="24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242"/>
                                        </p:tgtEl>
                                        <p:attrNameLst>
                                          <p:attrName>style.visibility</p:attrName>
                                        </p:attrNameLst>
                                      </p:cBhvr>
                                      <p:to>
                                        <p:strVal val="visible"/>
                                      </p:to>
                                    </p:set>
                                    <p:anim calcmode="lin" valueType="num">
                                      <p:cBhvr>
                                        <p:cTn id="12" dur="1000" fill="hold"/>
                                        <p:tgtEl>
                                          <p:spTgt spid="242"/>
                                        </p:tgtEl>
                                        <p:attrNameLst>
                                          <p:attrName>ppt_x</p:attrName>
                                        </p:attrNameLst>
                                      </p:cBhvr>
                                      <p:tavLst>
                                        <p:tav tm="0">
                                          <p:val>
                                            <p:strVal val="#ppt_x"/>
                                          </p:val>
                                        </p:tav>
                                        <p:tav tm="100000">
                                          <p:val>
                                            <p:strVal val="#ppt_x"/>
                                          </p:val>
                                        </p:tav>
                                      </p:tavLst>
                                    </p:anim>
                                    <p:anim calcmode="lin" valueType="num">
                                      <p:cBhvr>
                                        <p:cTn id="13" dur="1000" fill="hold"/>
                                        <p:tgtEl>
                                          <p:spTgt spid="2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Class="entr" nodeType="afterEffect" presetSubtype="10" presetID="19" grpId="3" fill="hold">
                                  <p:stCondLst>
                                    <p:cond delay="0"/>
                                  </p:stCondLst>
                                  <p:iterate type="el" backwards="0">
                                    <p:tmAbs val="0"/>
                                  </p:iterate>
                                  <p:childTnLst>
                                    <p:set>
                                      <p:cBhvr>
                                        <p:cTn id="16" fill="hold"/>
                                        <p:tgtEl>
                                          <p:spTgt spid="243"/>
                                        </p:tgtEl>
                                        <p:attrNameLst>
                                          <p:attrName>style.visibility</p:attrName>
                                        </p:attrNameLst>
                                      </p:cBhvr>
                                      <p:to>
                                        <p:strVal val="visible"/>
                                      </p:to>
                                    </p:set>
                                    <p:anim calcmode="lin" valueType="num">
                                      <p:cBhvr>
                                        <p:cTn id="17" dur="1000" fill="hold"/>
                                        <p:tgtEl>
                                          <p:spTgt spid="243"/>
                                        </p:tgtEl>
                                        <p:attrNameLst>
                                          <p:attrName>ppt_w</p:attrName>
                                        </p:attrNameLst>
                                      </p:cBhvr>
                                      <p:tavLst>
                                        <p:tav tm="0" fmla="#ppt_w*sin(2.5*pi*$)">
                                          <p:val>
                                            <p:fltVal val="0"/>
                                          </p:val>
                                        </p:tav>
                                        <p:tav tm="100000">
                                          <p:val>
                                            <p:fltVal val="1"/>
                                          </p:val>
                                        </p:tav>
                                      </p:tavLst>
                                    </p:anim>
                                    <p:anim calcmode="lin" valueType="num">
                                      <p:cBhvr>
                                        <p:cTn id="18" dur="1000" fill="hold"/>
                                        <p:tgtEl>
                                          <p:spTgt spid="243"/>
                                        </p:tgtEl>
                                        <p:attrNameLst>
                                          <p:attrName>ppt_h</p:attrName>
                                        </p:attrNameLst>
                                      </p:cBhvr>
                                      <p:tavLst>
                                        <p:tav tm="0">
                                          <p:val>
                                            <p:strVal val="#ppt_h"/>
                                          </p:val>
                                        </p:tav>
                                        <p:tav tm="100000">
                                          <p:val>
                                            <p:strVal val="#ppt_h"/>
                                          </p:val>
                                        </p:tav>
                                      </p:tavLst>
                                    </p:anim>
                                  </p:childTnLst>
                                </p:cTn>
                              </p:par>
                            </p:childTnLst>
                          </p:cTn>
                        </p:par>
                        <p:par>
                          <p:cTn id="19" fill="hold">
                            <p:stCondLst>
                              <p:cond delay="3000"/>
                            </p:stCondLst>
                            <p:childTnLst>
                              <p:par>
                                <p:cTn id="20" presetClass="entr" nodeType="afterEffect" presetSubtype="8" presetID="15" grpId="4" fill="hold">
                                  <p:stCondLst>
                                    <p:cond delay="0"/>
                                  </p:stCondLst>
                                  <p:iterate type="el" backwards="0">
                                    <p:tmAbs val="0"/>
                                  </p:iterate>
                                  <p:childTnLst>
                                    <p:set>
                                      <p:cBhvr>
                                        <p:cTn id="21" fill="hold"/>
                                        <p:tgtEl>
                                          <p:spTgt spid="238"/>
                                        </p:tgtEl>
                                        <p:attrNameLst>
                                          <p:attrName>style.visibility</p:attrName>
                                        </p:attrNameLst>
                                      </p:cBhvr>
                                      <p:to>
                                        <p:strVal val="visible"/>
                                      </p:to>
                                    </p:set>
                                    <p:anim calcmode="lin" valueType="num">
                                      <p:cBhvr>
                                        <p:cTn id="22" dur="1000" fill="hold"/>
                                        <p:tgtEl>
                                          <p:spTgt spid="238"/>
                                        </p:tgtEl>
                                        <p:attrNameLst>
                                          <p:attrName>ppt_w</p:attrName>
                                        </p:attrNameLst>
                                      </p:cBhvr>
                                      <p:tavLst>
                                        <p:tav tm="0">
                                          <p:val>
                                            <p:fltVal val="0"/>
                                          </p:val>
                                        </p:tav>
                                        <p:tav tm="100000">
                                          <p:val>
                                            <p:strVal val="#ppt_w"/>
                                          </p:val>
                                        </p:tav>
                                      </p:tavLst>
                                    </p:anim>
                                    <p:anim calcmode="lin" valueType="num">
                                      <p:cBhvr>
                                        <p:cTn id="23" dur="1000" fill="hold"/>
                                        <p:tgtEl>
                                          <p:spTgt spid="238"/>
                                        </p:tgtEl>
                                        <p:attrNameLst>
                                          <p:attrName>ppt_h</p:attrName>
                                        </p:attrNameLst>
                                      </p:cBhvr>
                                      <p:tavLst>
                                        <p:tav tm="0">
                                          <p:val>
                                            <p:fltVal val="0"/>
                                          </p:val>
                                        </p:tav>
                                        <p:tav tm="100000">
                                          <p:val>
                                            <p:strVal val="#ppt_h"/>
                                          </p:val>
                                        </p:tav>
                                      </p:tavLst>
                                    </p:anim>
                                    <p:anim calcmode="lin" valueType="num">
                                      <p:cBhvr>
                                        <p:cTn id="24" dur="1000" fill="hold"/>
                                        <p:tgtEl>
                                          <p:spTgt spid="238"/>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5" fill="hold">
                                  <p:stCondLst>
                                    <p:cond delay="0"/>
                                  </p:stCondLst>
                                  <p:iterate type="el" backwards="0">
                                    <p:tmAbs val="0"/>
                                  </p:iterate>
                                  <p:childTnLst>
                                    <p:set>
                                      <p:cBhvr>
                                        <p:cTn id="29" fill="hold"/>
                                        <p:tgtEl>
                                          <p:spTgt spid="237"/>
                                        </p:tgtEl>
                                        <p:attrNameLst>
                                          <p:attrName>style.visibility</p:attrName>
                                        </p:attrNameLst>
                                      </p:cBhvr>
                                      <p:to>
                                        <p:strVal val="visible"/>
                                      </p:to>
                                    </p:set>
                                    <p:animEffect filter="wipe(left)" transition="in">
                                      <p:cBhvr>
                                        <p:cTn id="30" dur="1000"/>
                                        <p:tgtEl>
                                          <p:spTgt spid="237"/>
                                        </p:tgtEl>
                                      </p:cBhvr>
                                    </p:animEffect>
                                  </p:childTnLst>
                                </p:cTn>
                              </p:par>
                            </p:childTnLst>
                          </p:cTn>
                        </p:par>
                        <p:par>
                          <p:cTn id="31" fill="hold">
                            <p:stCondLst>
                              <p:cond delay="1000"/>
                            </p:stCondLst>
                            <p:childTnLst>
                              <p:par>
                                <p:cTn id="32" presetClass="entr" nodeType="afterEffect" presetSubtype="0" presetID="1" grpId="6" fill="hold">
                                  <p:stCondLst>
                                    <p:cond delay="0"/>
                                  </p:stCondLst>
                                  <p:iterate type="el" backwards="0">
                                    <p:tmAbs val="0"/>
                                  </p:iterate>
                                  <p:childTnLst>
                                    <p:set>
                                      <p:cBhvr>
                                        <p:cTn id="33" fill="hold"/>
                                        <p:tgtEl>
                                          <p:spTgt spid="241"/>
                                        </p:tgtEl>
                                        <p:attrNameLst>
                                          <p:attrName>style.visibility</p:attrName>
                                        </p:attrNameLst>
                                      </p:cBhvr>
                                      <p:to>
                                        <p:strVal val="visible"/>
                                      </p:to>
                                    </p:set>
                                  </p:childTnLst>
                                </p:cTn>
                              </p:par>
                            </p:childTnLst>
                          </p:cTn>
                        </p:par>
                        <p:par>
                          <p:cTn id="34" fill="hold">
                            <p:stCondLst>
                              <p:cond delay="1000"/>
                            </p:stCondLst>
                            <p:childTnLst>
                              <p:par>
                                <p:cTn id="35" presetClass="entr" nodeType="afterEffect" presetSubtype="32" presetID="4" grpId="7" fill="hold">
                                  <p:stCondLst>
                                    <p:cond delay="0"/>
                                  </p:stCondLst>
                                  <p:iterate type="el" backwards="0">
                                    <p:tmAbs val="0"/>
                                  </p:iterate>
                                  <p:childTnLst>
                                    <p:set>
                                      <p:cBhvr>
                                        <p:cTn id="36" fill="hold"/>
                                        <p:tgtEl>
                                          <p:spTgt spid="246"/>
                                        </p:tgtEl>
                                        <p:attrNameLst>
                                          <p:attrName>style.visibility</p:attrName>
                                        </p:attrNameLst>
                                      </p:cBhvr>
                                      <p:to>
                                        <p:strVal val="visible"/>
                                      </p:to>
                                    </p:set>
                                    <p:animEffect filter="box(out)" transition="in">
                                      <p:cBhvr>
                                        <p:cTn id="37" dur="1000"/>
                                        <p:tgtEl>
                                          <p:spTgt spid="246"/>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0" presetID="19" grpId="8" fill="hold">
                                  <p:stCondLst>
                                    <p:cond delay="0"/>
                                  </p:stCondLst>
                                  <p:iterate type="el" backwards="0">
                                    <p:tmAbs val="0"/>
                                  </p:iterate>
                                  <p:childTnLst>
                                    <p:set>
                                      <p:cBhvr>
                                        <p:cTn id="41" fill="hold"/>
                                        <p:tgtEl>
                                          <p:spTgt spid="248"/>
                                        </p:tgtEl>
                                        <p:attrNameLst>
                                          <p:attrName>style.visibility</p:attrName>
                                        </p:attrNameLst>
                                      </p:cBhvr>
                                      <p:to>
                                        <p:strVal val="visible"/>
                                      </p:to>
                                    </p:set>
                                    <p:anim calcmode="lin" valueType="num">
                                      <p:cBhvr>
                                        <p:cTn id="42" dur="1000" fill="hold"/>
                                        <p:tgtEl>
                                          <p:spTgt spid="248"/>
                                        </p:tgtEl>
                                        <p:attrNameLst>
                                          <p:attrName>ppt_w</p:attrName>
                                        </p:attrNameLst>
                                      </p:cBhvr>
                                      <p:tavLst>
                                        <p:tav tm="0" fmla="#ppt_w*sin(2.5*pi*$)">
                                          <p:val>
                                            <p:fltVal val="0"/>
                                          </p:val>
                                        </p:tav>
                                        <p:tav tm="100000">
                                          <p:val>
                                            <p:fltVal val="1"/>
                                          </p:val>
                                        </p:tav>
                                      </p:tavLst>
                                    </p:anim>
                                    <p:anim calcmode="lin" valueType="num">
                                      <p:cBhvr>
                                        <p:cTn id="43" dur="1000" fill="hold"/>
                                        <p:tgtEl>
                                          <p:spTgt spid="248"/>
                                        </p:tgtEl>
                                        <p:attrNameLst>
                                          <p:attrName>ppt_h</p:attrName>
                                        </p:attrNameLst>
                                      </p:cBhvr>
                                      <p:tavLst>
                                        <p:tav tm="0">
                                          <p:val>
                                            <p:strVal val="#ppt_h"/>
                                          </p:val>
                                        </p:tav>
                                        <p:tav tm="100000">
                                          <p:val>
                                            <p:strVal val="#ppt_h"/>
                                          </p:val>
                                        </p:tav>
                                      </p:tavLst>
                                    </p:anim>
                                  </p:childTnLst>
                                </p:cTn>
                              </p:par>
                            </p:childTnLst>
                          </p:cTn>
                        </p:par>
                        <p:par>
                          <p:cTn id="44" fill="hold">
                            <p:stCondLst>
                              <p:cond delay="1000"/>
                            </p:stCondLst>
                            <p:childTnLst>
                              <p:par>
                                <p:cTn id="45" presetClass="entr" nodeType="afterEffect" presetSubtype="1" presetID="2" grpId="9" fill="hold">
                                  <p:stCondLst>
                                    <p:cond delay="0"/>
                                  </p:stCondLst>
                                  <p:iterate type="el" backwards="0">
                                    <p:tmAbs val="0"/>
                                  </p:iterate>
                                  <p:childTnLst>
                                    <p:set>
                                      <p:cBhvr>
                                        <p:cTn id="46" fill="hold"/>
                                        <p:tgtEl>
                                          <p:spTgt spid="250"/>
                                        </p:tgtEl>
                                        <p:attrNameLst>
                                          <p:attrName>style.visibility</p:attrName>
                                        </p:attrNameLst>
                                      </p:cBhvr>
                                      <p:to>
                                        <p:strVal val="visible"/>
                                      </p:to>
                                    </p:set>
                                    <p:anim calcmode="lin" valueType="num">
                                      <p:cBhvr>
                                        <p:cTn id="47" dur="1000" fill="hold"/>
                                        <p:tgtEl>
                                          <p:spTgt spid="250"/>
                                        </p:tgtEl>
                                        <p:attrNameLst>
                                          <p:attrName>ppt_x</p:attrName>
                                        </p:attrNameLst>
                                      </p:cBhvr>
                                      <p:tavLst>
                                        <p:tav tm="0">
                                          <p:val>
                                            <p:strVal val="#ppt_x"/>
                                          </p:val>
                                        </p:tav>
                                        <p:tav tm="100000">
                                          <p:val>
                                            <p:strVal val="#ppt_x"/>
                                          </p:val>
                                        </p:tav>
                                      </p:tavLst>
                                    </p:anim>
                                    <p:anim calcmode="lin" valueType="num">
                                      <p:cBhvr>
                                        <p:cTn id="48" dur="1000" fill="hold"/>
                                        <p:tgtEl>
                                          <p:spTgt spid="250"/>
                                        </p:tgtEl>
                                        <p:attrNameLst>
                                          <p:attrName>ppt_y</p:attrName>
                                        </p:attrNameLst>
                                      </p:cBhvr>
                                      <p:tavLst>
                                        <p:tav tm="0">
                                          <p:val>
                                            <p:strVal val="0-#ppt_h/2"/>
                                          </p:val>
                                        </p:tav>
                                        <p:tav tm="100000">
                                          <p:val>
                                            <p:strVal val="#ppt_y"/>
                                          </p:val>
                                        </p:tav>
                                      </p:tavLst>
                                    </p:anim>
                                  </p:childTnLst>
                                </p:cTn>
                              </p:par>
                            </p:childTnLst>
                          </p:cTn>
                        </p:par>
                        <p:par>
                          <p:cTn id="49" fill="hold">
                            <p:stCondLst>
                              <p:cond delay="2000"/>
                            </p:stCondLst>
                            <p:childTnLst>
                              <p:par>
                                <p:cTn id="50" presetClass="entr" nodeType="afterEffect" presetSubtype="8" presetID="22" grpId="10" fill="hold">
                                  <p:stCondLst>
                                    <p:cond delay="0"/>
                                  </p:stCondLst>
                                  <p:iterate type="el" backwards="0">
                                    <p:tmAbs val="0"/>
                                  </p:iterate>
                                  <p:childTnLst>
                                    <p:set>
                                      <p:cBhvr>
                                        <p:cTn id="51" fill="hold"/>
                                        <p:tgtEl>
                                          <p:spTgt spid="240"/>
                                        </p:tgtEl>
                                        <p:attrNameLst>
                                          <p:attrName>style.visibility</p:attrName>
                                        </p:attrNameLst>
                                      </p:cBhvr>
                                      <p:to>
                                        <p:strVal val="visible"/>
                                      </p:to>
                                    </p:set>
                                    <p:animEffect filter="wipe(left)" transition="in">
                                      <p:cBhvr>
                                        <p:cTn id="52" dur="1000"/>
                                        <p:tgtEl>
                                          <p:spTgt spid="240"/>
                                        </p:tgtEl>
                                      </p:cBhvr>
                                    </p:animEffect>
                                  </p:childTnLst>
                                </p:cTn>
                              </p:par>
                            </p:childTnLst>
                          </p:cTn>
                        </p:par>
                        <p:par>
                          <p:cTn id="53" fill="hold">
                            <p:stCondLst>
                              <p:cond delay="3000"/>
                            </p:stCondLst>
                            <p:childTnLst>
                              <p:par>
                                <p:cTn id="54" presetClass="entr" nodeType="afterEffect" presetSubtype="10" presetID="19" grpId="11" fill="hold">
                                  <p:stCondLst>
                                    <p:cond delay="0"/>
                                  </p:stCondLst>
                                  <p:iterate type="el" backwards="0">
                                    <p:tmAbs val="0"/>
                                  </p:iterate>
                                  <p:childTnLst>
                                    <p:set>
                                      <p:cBhvr>
                                        <p:cTn id="55" fill="hold"/>
                                        <p:tgtEl>
                                          <p:spTgt spid="244"/>
                                        </p:tgtEl>
                                        <p:attrNameLst>
                                          <p:attrName>style.visibility</p:attrName>
                                        </p:attrNameLst>
                                      </p:cBhvr>
                                      <p:to>
                                        <p:strVal val="visible"/>
                                      </p:to>
                                    </p:set>
                                    <p:anim calcmode="lin" valueType="num">
                                      <p:cBhvr>
                                        <p:cTn id="56" dur="1500" fill="hold"/>
                                        <p:tgtEl>
                                          <p:spTgt spid="244"/>
                                        </p:tgtEl>
                                        <p:attrNameLst>
                                          <p:attrName>ppt_w</p:attrName>
                                        </p:attrNameLst>
                                      </p:cBhvr>
                                      <p:tavLst>
                                        <p:tav tm="0" fmla="#ppt_w*sin(2.5*pi*$)">
                                          <p:val>
                                            <p:fltVal val="0"/>
                                          </p:val>
                                        </p:tav>
                                        <p:tav tm="100000">
                                          <p:val>
                                            <p:fltVal val="1"/>
                                          </p:val>
                                        </p:tav>
                                      </p:tavLst>
                                    </p:anim>
                                    <p:anim calcmode="lin" valueType="num">
                                      <p:cBhvr>
                                        <p:cTn id="57" dur="1500" fill="hold"/>
                                        <p:tgtEl>
                                          <p:spTgt spid="244"/>
                                        </p:tgtEl>
                                        <p:attrNameLst>
                                          <p:attrName>ppt_h</p:attrName>
                                        </p:attrNameLst>
                                      </p:cBhvr>
                                      <p:tavLst>
                                        <p:tav tm="0">
                                          <p:val>
                                            <p:strVal val="#ppt_h"/>
                                          </p:val>
                                        </p:tav>
                                        <p:tav tm="100000">
                                          <p:val>
                                            <p:strVal val="#ppt_h"/>
                                          </p:val>
                                        </p:tav>
                                      </p:tavLst>
                                    </p:anim>
                                  </p:childTnLst>
                                </p:cTn>
                              </p:par>
                            </p:childTnLst>
                          </p:cTn>
                        </p:par>
                        <p:par>
                          <p:cTn id="58" fill="hold">
                            <p:stCondLst>
                              <p:cond delay="4500"/>
                            </p:stCondLst>
                            <p:childTnLst>
                              <p:par>
                                <p:cTn id="59" presetClass="entr" nodeType="afterEffect" presetSubtype="0" presetID="15" grpId="12" fill="hold">
                                  <p:stCondLst>
                                    <p:cond delay="0"/>
                                  </p:stCondLst>
                                  <p:iterate type="el" backwards="0">
                                    <p:tmAbs val="0"/>
                                  </p:iterate>
                                  <p:childTnLst>
                                    <p:set>
                                      <p:cBhvr>
                                        <p:cTn id="60" fill="hold"/>
                                        <p:tgtEl>
                                          <p:spTgt spid="239"/>
                                        </p:tgtEl>
                                        <p:attrNameLst>
                                          <p:attrName>style.visibility</p:attrName>
                                        </p:attrNameLst>
                                      </p:cBhvr>
                                      <p:to>
                                        <p:strVal val="visible"/>
                                      </p:to>
                                    </p:set>
                                    <p:anim calcmode="lin" valueType="num">
                                      <p:cBhvr>
                                        <p:cTn id="61" dur="1000" fill="hold"/>
                                        <p:tgtEl>
                                          <p:spTgt spid="239"/>
                                        </p:tgtEl>
                                        <p:attrNameLst>
                                          <p:attrName>ppt_w</p:attrName>
                                        </p:attrNameLst>
                                      </p:cBhvr>
                                      <p:tavLst>
                                        <p:tav tm="0">
                                          <p:val>
                                            <p:fltVal val="0"/>
                                          </p:val>
                                        </p:tav>
                                        <p:tav tm="100000">
                                          <p:val>
                                            <p:strVal val="#ppt_w"/>
                                          </p:val>
                                        </p:tav>
                                      </p:tavLst>
                                    </p:anim>
                                    <p:anim calcmode="lin" valueType="num">
                                      <p:cBhvr>
                                        <p:cTn id="62" dur="1000" fill="hold"/>
                                        <p:tgtEl>
                                          <p:spTgt spid="239"/>
                                        </p:tgtEl>
                                        <p:attrNameLst>
                                          <p:attrName>ppt_h</p:attrName>
                                        </p:attrNameLst>
                                      </p:cBhvr>
                                      <p:tavLst>
                                        <p:tav tm="0">
                                          <p:val>
                                            <p:fltVal val="0"/>
                                          </p:val>
                                        </p:tav>
                                        <p:tav tm="100000">
                                          <p:val>
                                            <p:strVal val="#ppt_h"/>
                                          </p:val>
                                        </p:tav>
                                      </p:tavLst>
                                    </p:anim>
                                    <p:anim calcmode="lin" valueType="num">
                                      <p:cBhvr>
                                        <p:cTn id="63" dur="1000" fill="hold"/>
                                        <p:tgtEl>
                                          <p:spTgt spid="239"/>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39"/>
                                        </p:tgtEl>
                                        <p:attrNameLst>
                                          <p:attrName>ppt_y</p:attrName>
                                        </p:attrNameLst>
                                      </p:cBhvr>
                                      <p:tavLst>
                                        <p:tav tm="0" fmla="#ppt_y+(sin(-2*pi*(1-$))*-#ppt_x+cos(-2*pi*(1-$))*(1-#ppt_y))*(1-$)">
                                          <p:val>
                                            <p:fltVal val="0"/>
                                          </p:val>
                                        </p:tav>
                                        <p:tav tm="100000">
                                          <p:val>
                                            <p:fltVal val="1"/>
                                          </p:val>
                                        </p:tav>
                                      </p:tavLst>
                                    </p:anim>
                                  </p:childTnLst>
                                </p:cTn>
                              </p:par>
                            </p:childTnLst>
                          </p:cTn>
                        </p:par>
                        <p:par>
                          <p:cTn id="65" fill="hold">
                            <p:stCondLst>
                              <p:cond delay="5500"/>
                            </p:stCondLst>
                            <p:childTnLst>
                              <p:par>
                                <p:cTn id="66" presetClass="entr" nodeType="afterEffect" presetID="9" grpId="13" fill="hold">
                                  <p:stCondLst>
                                    <p:cond delay="0"/>
                                  </p:stCondLst>
                                  <p:iterate type="el" backwards="0">
                                    <p:tmAbs val="0"/>
                                  </p:iterate>
                                  <p:childTnLst>
                                    <p:set>
                                      <p:cBhvr>
                                        <p:cTn id="67" fill="hold"/>
                                        <p:tgtEl>
                                          <p:spTgt spid="249"/>
                                        </p:tgtEl>
                                        <p:attrNameLst>
                                          <p:attrName>style.visibility</p:attrName>
                                        </p:attrNameLst>
                                      </p:cBhvr>
                                      <p:to>
                                        <p:strVal val="visible"/>
                                      </p:to>
                                    </p:set>
                                    <p:animEffect filter="dissolve" transition="in">
                                      <p:cBhvr>
                                        <p:cTn id="68" dur="1500"/>
                                        <p:tgtEl>
                                          <p:spTgt spid="249"/>
                                        </p:tgtEl>
                                      </p:cBhvr>
                                    </p:animEffect>
                                  </p:childTnLst>
                                </p:cTn>
                              </p:par>
                            </p:childTnLst>
                          </p:cTn>
                        </p:par>
                        <p:par>
                          <p:cTn id="69" fill="hold">
                            <p:stCondLst>
                              <p:cond delay="7000"/>
                            </p:stCondLst>
                            <p:childTnLst>
                              <p:par>
                                <p:cTn id="70" presetClass="entr" nodeType="afterEffect" presetID="10" grpId="14" fill="hold">
                                  <p:stCondLst>
                                    <p:cond delay="0"/>
                                  </p:stCondLst>
                                  <p:iterate type="el" backwards="0">
                                    <p:tmAbs val="0"/>
                                  </p:iterate>
                                  <p:childTnLst>
                                    <p:set>
                                      <p:cBhvr>
                                        <p:cTn id="71" fill="hold"/>
                                        <p:tgtEl>
                                          <p:spTgt spid="245"/>
                                        </p:tgtEl>
                                        <p:attrNameLst>
                                          <p:attrName>style.visibility</p:attrName>
                                        </p:attrNameLst>
                                      </p:cBhvr>
                                      <p:to>
                                        <p:strVal val="visible"/>
                                      </p:to>
                                    </p:set>
                                    <p:animEffect filter="fade" transition="in">
                                      <p:cBhvr>
                                        <p:cTn id="72" dur="1500"/>
                                        <p:tgtEl>
                                          <p:spTgt spid="245"/>
                                        </p:tgtEl>
                                      </p:cBhvr>
                                    </p:animEffect>
                                  </p:childTnLst>
                                </p:cTn>
                              </p:par>
                            </p:childTnLst>
                          </p:cTn>
                        </p:par>
                      </p:childTnLst>
                    </p:cTn>
                  </p:par>
                  <p:par>
                    <p:cTn id="73" fill="hold">
                      <p:stCondLst>
                        <p:cond delay="indefinite"/>
                      </p:stCondLst>
                      <p:childTnLst>
                        <p:par>
                          <p:cTn id="74" fill="hold">
                            <p:stCondLst>
                              <p:cond delay="0"/>
                            </p:stCondLst>
                            <p:childTnLst>
                              <p:par>
                                <p:cTn id="75" presetClass="entr" nodeType="clickEffect" presetSubtype="16" presetID="23" grpId="15" fill="hold">
                                  <p:stCondLst>
                                    <p:cond delay="0"/>
                                  </p:stCondLst>
                                  <p:iterate type="el" backwards="0">
                                    <p:tmAbs val="0"/>
                                  </p:iterate>
                                  <p:childTnLst>
                                    <p:set>
                                      <p:cBhvr>
                                        <p:cTn id="76" fill="hold"/>
                                        <p:tgtEl>
                                          <p:spTgt spid="252"/>
                                        </p:tgtEl>
                                        <p:attrNameLst>
                                          <p:attrName>style.visibility</p:attrName>
                                        </p:attrNameLst>
                                      </p:cBhvr>
                                      <p:to>
                                        <p:strVal val="visible"/>
                                      </p:to>
                                    </p:set>
                                    <p:anim calcmode="lin" valueType="num">
                                      <p:cBhvr>
                                        <p:cTn id="77" dur="750" fill="hold"/>
                                        <p:tgtEl>
                                          <p:spTgt spid="252"/>
                                        </p:tgtEl>
                                        <p:attrNameLst>
                                          <p:attrName>ppt_w</p:attrName>
                                        </p:attrNameLst>
                                      </p:cBhvr>
                                      <p:tavLst>
                                        <p:tav tm="0">
                                          <p:val>
                                            <p:fltVal val="0"/>
                                          </p:val>
                                        </p:tav>
                                        <p:tav tm="100000">
                                          <p:val>
                                            <p:strVal val="#ppt_w"/>
                                          </p:val>
                                        </p:tav>
                                      </p:tavLst>
                                    </p:anim>
                                    <p:anim calcmode="lin" valueType="num">
                                      <p:cBhvr>
                                        <p:cTn id="78" dur="750" fill="hold"/>
                                        <p:tgtEl>
                                          <p:spTgt spid="252"/>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Class="entr" nodeType="afterEffect" presetID="10" grpId="16" fill="hold">
                                  <p:stCondLst>
                                    <p:cond delay="0"/>
                                  </p:stCondLst>
                                  <p:iterate type="lt" backwards="0">
                                    <p:tmAbs val="0"/>
                                  </p:iterate>
                                  <p:childTnLst>
                                    <p:set>
                                      <p:cBhvr>
                                        <p:cTn id="81" fill="hold"/>
                                        <p:tgtEl>
                                          <p:spTgt spid="253"/>
                                        </p:tgtEl>
                                        <p:attrNameLst>
                                          <p:attrName>style.visibility</p:attrName>
                                        </p:attrNameLst>
                                      </p:cBhvr>
                                      <p:to>
                                        <p:strVal val="visible"/>
                                      </p:to>
                                    </p:set>
                                    <p:animEffect filter="fade" transition="in">
                                      <p:cBhvr>
                                        <p:cTn id="82"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7" grpId="5"/>
      <p:bldP build="whole" bldLvl="1" animBg="1" rev="0" advAuto="0" spid="247" grpId="1"/>
      <p:bldP build="whole" bldLvl="1" animBg="1" rev="0" advAuto="0" spid="246" grpId="7"/>
      <p:bldP build="whole" bldLvl="1" animBg="1" rev="0" advAuto="0" spid="250" grpId="9"/>
      <p:bldP build="whole" bldLvl="1" animBg="1" rev="0" advAuto="0" spid="253" grpId="16"/>
      <p:bldP build="whole" bldLvl="1" animBg="1" rev="0" advAuto="0" spid="249" grpId="13"/>
      <p:bldP build="whole" bldLvl="1" animBg="1" rev="0" advAuto="0" spid="240" grpId="10"/>
      <p:bldP build="whole" bldLvl="1" animBg="1" rev="0" advAuto="0" spid="241" grpId="6"/>
      <p:bldP build="whole" bldLvl="1" animBg="1" rev="0" advAuto="0" spid="248" grpId="8"/>
      <p:bldP build="whole" bldLvl="1" animBg="1" rev="0" advAuto="0" spid="252" grpId="15"/>
      <p:bldP build="whole" bldLvl="1" animBg="1" rev="0" advAuto="0" spid="239" grpId="12"/>
      <p:bldP build="whole" bldLvl="1" animBg="1" rev="0" advAuto="0" spid="242" grpId="2"/>
      <p:bldP build="whole" bldLvl="1" animBg="1" rev="0" advAuto="0" spid="245" grpId="14"/>
      <p:bldP build="whole" bldLvl="1" animBg="1" rev="0" advAuto="0" spid="243" grpId="3"/>
      <p:bldP build="whole" bldLvl="1" animBg="1" rev="0" advAuto="0" spid="238" grpId="4"/>
      <p:bldP build="whole" bldLvl="1" animBg="1" rev="0" advAuto="0" spid="244" grpId="1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255" name="Interpretazioni"/>
          <p:cNvSpPr txBox="1"/>
          <p:nvPr>
            <p:ph type="title"/>
          </p:nvPr>
        </p:nvSpPr>
        <p:spPr>
          <a:xfrm>
            <a:off x="6399562" y="1184492"/>
            <a:ext cx="12187822" cy="1364816"/>
          </a:xfrm>
          <a:prstGeom prst="rect">
            <a:avLst/>
          </a:prstGeom>
        </p:spPr>
        <p:txBody>
          <a:bodyPr/>
          <a:lstStyle>
            <a:lvl1pPr algn="ctr">
              <a:defRPr>
                <a:solidFill>
                  <a:srgbClr val="0096FF"/>
                </a:solidFill>
                <a:latin typeface="Avenir Heavy"/>
                <a:ea typeface="Avenir Heavy"/>
                <a:cs typeface="Avenir Heavy"/>
                <a:sym typeface="Avenir Heavy"/>
              </a:defRPr>
            </a:lvl1pPr>
          </a:lstStyle>
          <a:p>
            <a:pPr/>
            <a:r>
              <a:t>Interpretazioni</a:t>
            </a:r>
          </a:p>
        </p:txBody>
      </p:sp>
      <p:pic>
        <p:nvPicPr>
          <p:cNvPr id="256" name="Faint_0.gif" descr="Faint_0.gif"/>
          <p:cNvPicPr>
            <a:picLocks noChangeAspect="0"/>
          </p:cNvPicPr>
          <p:nvPr/>
        </p:nvPicPr>
        <p:blipFill>
          <a:blip r:embed="rId2">
            <a:extLst/>
          </a:blip>
          <a:stretch>
            <a:fillRect/>
          </a:stretch>
        </p:blipFill>
        <p:spPr>
          <a:xfrm>
            <a:off x="9017000" y="6620717"/>
            <a:ext cx="6350000" cy="6350001"/>
          </a:xfrm>
          <a:prstGeom prst="rect">
            <a:avLst/>
          </a:prstGeom>
          <a:ln w="12700">
            <a:miter lim="400000"/>
          </a:ln>
        </p:spPr>
      </p:pic>
      <p:sp>
        <p:nvSpPr>
          <p:cNvPr id="257" name="Religiose"/>
          <p:cNvSpPr txBox="1"/>
          <p:nvPr/>
        </p:nvSpPr>
        <p:spPr>
          <a:xfrm>
            <a:off x="310710" y="2255215"/>
            <a:ext cx="299656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96FF"/>
                </a:solidFill>
                <a:latin typeface="Avenir Heavy"/>
                <a:ea typeface="Avenir Heavy"/>
                <a:cs typeface="Avenir Heavy"/>
                <a:sym typeface="Avenir Heavy"/>
              </a:defRPr>
            </a:lvl1pPr>
          </a:lstStyle>
          <a:p>
            <a:pPr/>
            <a:r>
              <a:t>Religiose </a:t>
            </a:r>
          </a:p>
        </p:txBody>
      </p:sp>
      <p:sp>
        <p:nvSpPr>
          <p:cNvPr id="258" name="Psicoanalitiche"/>
          <p:cNvSpPr txBox="1"/>
          <p:nvPr/>
        </p:nvSpPr>
        <p:spPr>
          <a:xfrm>
            <a:off x="19821710" y="2255215"/>
            <a:ext cx="446786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a:solidFill>
                  <a:srgbClr val="0096FF"/>
                </a:solidFill>
                <a:latin typeface="Avenir Heavy"/>
                <a:ea typeface="Avenir Heavy"/>
                <a:cs typeface="Avenir Heavy"/>
                <a:sym typeface="Avenir Heavy"/>
              </a:defRPr>
            </a:lvl1pPr>
          </a:lstStyle>
          <a:p>
            <a:pPr/>
            <a:r>
              <a:t>Psicoanalitiche</a:t>
            </a:r>
          </a:p>
        </p:txBody>
      </p:sp>
      <p:sp>
        <p:nvSpPr>
          <p:cNvPr id="259" name="…e Beckett?"/>
          <p:cNvSpPr txBox="1"/>
          <p:nvPr/>
        </p:nvSpPr>
        <p:spPr>
          <a:xfrm>
            <a:off x="397427" y="6805620"/>
            <a:ext cx="391414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96FF"/>
                </a:solidFill>
                <a:latin typeface="Avenir Heavy"/>
                <a:ea typeface="Avenir Heavy"/>
                <a:cs typeface="Avenir Heavy"/>
                <a:sym typeface="Avenir Heavy"/>
              </a:defRPr>
            </a:lvl1pPr>
          </a:lstStyle>
          <a:p>
            <a:pPr/>
            <a:r>
              <a:t>…e Beckett?</a:t>
            </a:r>
          </a:p>
        </p:txBody>
      </p:sp>
      <p:sp>
        <p:nvSpPr>
          <p:cNvPr id="260" name="La vera protagonista è l’attesa, la vita come attesa, ma attesa di cosa?"/>
          <p:cNvSpPr txBox="1"/>
          <p:nvPr/>
        </p:nvSpPr>
        <p:spPr>
          <a:xfrm>
            <a:off x="2252185" y="289021"/>
            <a:ext cx="2098802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venir Heavy"/>
                <a:ea typeface="Avenir Heavy"/>
                <a:cs typeface="Avenir Heavy"/>
                <a:sym typeface="Avenir Heavy"/>
              </a:defRPr>
            </a:lvl1pPr>
          </a:lstStyle>
          <a:p>
            <a:pPr/>
            <a:r>
              <a:t>La vera protagonista è l’attesa, la vita come attesa, ma attesa di cosa?</a:t>
            </a:r>
          </a:p>
        </p:txBody>
      </p:sp>
      <p:sp>
        <p:nvSpPr>
          <p:cNvPr id="261" name="I personaggi parlano di Godot dicendo che ha capre e pecore (metafora del buon pastore)…"/>
          <p:cNvSpPr txBox="1"/>
          <p:nvPr/>
        </p:nvSpPr>
        <p:spPr>
          <a:xfrm>
            <a:off x="18364" y="3467558"/>
            <a:ext cx="8832570" cy="270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indent="-381000">
              <a:spcBef>
                <a:spcPts val="0"/>
              </a:spcBef>
              <a:buClr>
                <a:srgbClr val="0096FF"/>
              </a:buClr>
              <a:buSzPct val="90000"/>
              <a:buChar char="•"/>
              <a:defRPr sz="3000"/>
            </a:pPr>
            <a:r>
              <a:t>I personaggi parlano di Godot dicendo che ha capre e pecore (metafora del buon pastore)</a:t>
            </a:r>
          </a:p>
          <a:p>
            <a:pPr marL="381000" indent="-381000">
              <a:spcBef>
                <a:spcPts val="0"/>
              </a:spcBef>
              <a:buClr>
                <a:srgbClr val="0096FF"/>
              </a:buClr>
              <a:buSzPct val="90000"/>
              <a:buChar char="•"/>
              <a:defRPr sz="3000"/>
            </a:pPr>
            <a:r>
              <a:t>Albero come la croce</a:t>
            </a:r>
          </a:p>
          <a:p>
            <a:pPr marL="381000" indent="-381000">
              <a:spcBef>
                <a:spcPts val="0"/>
              </a:spcBef>
              <a:buClr>
                <a:srgbClr val="0096FF"/>
              </a:buClr>
              <a:buSzPct val="90000"/>
              <a:buChar char="•"/>
              <a:defRPr sz="3000"/>
            </a:pPr>
            <a:r>
              <a:t>Estragon e Vladimir i due ladroni che aspettano la Salvezza</a:t>
            </a:r>
          </a:p>
        </p:txBody>
      </p:sp>
      <p:sp>
        <p:nvSpPr>
          <p:cNvPr id="262" name="Didi, Gogo e Godot rappresentano Ego, Es e Superego. Vladimir è razionale, Estragon si muove per impulsi, Godot è sempre al di sopra.…"/>
          <p:cNvSpPr txBox="1"/>
          <p:nvPr/>
        </p:nvSpPr>
        <p:spPr>
          <a:xfrm>
            <a:off x="17482962" y="3072007"/>
            <a:ext cx="6641574" cy="582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indent="-381000" algn="r">
              <a:spcBef>
                <a:spcPts val="0"/>
              </a:spcBef>
              <a:buClr>
                <a:srgbClr val="0096FF"/>
              </a:buClr>
              <a:buSzPct val="90000"/>
              <a:buChar char="•"/>
              <a:defRPr sz="3000"/>
            </a:pPr>
            <a:r>
              <a:t>Didi, Gogo e Godot rappresentano Ego, Es e Superego. Vladimir è razionale, Estragon si muove per impulsi, Godot è sempre al di sopra.</a:t>
            </a:r>
          </a:p>
          <a:p>
            <a:pPr marL="381000" indent="-381000" algn="r">
              <a:spcBef>
                <a:spcPts val="0"/>
              </a:spcBef>
              <a:buClr>
                <a:srgbClr val="0096FF"/>
              </a:buClr>
              <a:buSzPct val="90000"/>
              <a:buChar char="•"/>
              <a:defRPr sz="3000"/>
            </a:pPr>
            <a:r>
              <a:t>I sogni riflettono la personalità: Estragon dorme spesso e ha incubi su qualcosa di indefinito che lui e Vladimir hanno vissuto. Sembra soffrire di un disordine post-traumatico (la guerra?).</a:t>
            </a:r>
          </a:p>
        </p:txBody>
      </p:sp>
      <p:sp>
        <p:nvSpPr>
          <p:cNvPr id="263" name="Sono tante le interpretazioni possibili. Il fascino dell’opera è proprio nelle molteplici interpretazioni che implicano che ciascuno possa trovarvi sé stesso. È interessante che quando il pubblico lascia la sala, si accorge che ora, nel suo mondo, deve c"/>
          <p:cNvSpPr txBox="1"/>
          <p:nvPr/>
        </p:nvSpPr>
        <p:spPr>
          <a:xfrm>
            <a:off x="14594419" y="10338124"/>
            <a:ext cx="9519169" cy="322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3000"/>
            </a:lvl1pPr>
          </a:lstStyle>
          <a:p>
            <a:pPr/>
            <a:r>
              <a:t>Sono tante le interpretazioni possibili. Il fascino dell’opera è proprio nelle molteplici interpretazioni che implicano che ciascuno possa trovarvi sé stesso. È interessante che quando il pubblico lascia la sala, si accorge che ora, nel suo mondo, deve cominciare a riflettere.</a:t>
            </a:r>
          </a:p>
        </p:txBody>
      </p:sp>
      <p:sp>
        <p:nvSpPr>
          <p:cNvPr id="264" name="In realtà…"/>
          <p:cNvSpPr txBox="1"/>
          <p:nvPr/>
        </p:nvSpPr>
        <p:spPr>
          <a:xfrm>
            <a:off x="20885123" y="9137115"/>
            <a:ext cx="317309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96FF"/>
                </a:solidFill>
                <a:latin typeface="Avenir Heavy"/>
                <a:ea typeface="Avenir Heavy"/>
                <a:cs typeface="Avenir Heavy"/>
                <a:sym typeface="Avenir Heavy"/>
              </a:defRPr>
            </a:lvl1pPr>
          </a:lstStyle>
          <a:p>
            <a:pPr/>
            <a:r>
              <a:t>In realtà…</a:t>
            </a:r>
          </a:p>
        </p:txBody>
      </p:sp>
      <p:sp>
        <p:nvSpPr>
          <p:cNvPr id="265" name="Beckett non smentì i riferimenti cristiani, ma scrisse: «Se Godot fosse Dio lo avrei chiamato God. Non so chi sia Godot. Soprattutto non so neanche se esiste. E non so neppure se quei due che l’aspettano ci credono o no». (Lettera a Marcel Polac)…"/>
          <p:cNvSpPr txBox="1"/>
          <p:nvPr/>
        </p:nvSpPr>
        <p:spPr>
          <a:xfrm>
            <a:off x="245042" y="7931642"/>
            <a:ext cx="9349952" cy="553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indent="-381000">
              <a:buClr>
                <a:srgbClr val="0096FF"/>
              </a:buClr>
              <a:buSzPct val="90000"/>
              <a:buChar char="•"/>
              <a:defRPr sz="3000"/>
            </a:pPr>
            <a:r>
              <a:t>Beckett non smentì i riferimenti cristiani, ma scrisse: «Se Godot fosse Dio lo avrei chiamato God. Non so chi sia Godot. Soprattutto non so neanche se esiste. E non so neppure se quei due che l’aspettano ci credono o no». (Lettera a Marcel Polac)</a:t>
            </a:r>
          </a:p>
          <a:p>
            <a:pPr marL="381000" indent="-381000">
              <a:buClr>
                <a:srgbClr val="0096FF"/>
              </a:buClr>
              <a:buSzPct val="90000"/>
              <a:buChar char="•"/>
              <a:defRPr sz="3000"/>
            </a:pPr>
            <a:r>
              <a:t>Beckett non sostiene alcuna di queste interpretazioni, si chiede, anzi, perché si debbano rendere difficili le cose facili.</a:t>
            </a:r>
          </a:p>
        </p:txBody>
      </p:sp>
      <p:sp>
        <p:nvSpPr>
          <p:cNvPr id="266" name="Politica"/>
          <p:cNvSpPr txBox="1"/>
          <p:nvPr/>
        </p:nvSpPr>
        <p:spPr>
          <a:xfrm>
            <a:off x="12026806" y="2520892"/>
            <a:ext cx="228028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96FF"/>
                </a:solidFill>
                <a:latin typeface="Avenir Heavy"/>
                <a:ea typeface="Avenir Heavy"/>
                <a:cs typeface="Avenir Heavy"/>
                <a:sym typeface="Avenir Heavy"/>
              </a:defRPr>
            </a:lvl1pPr>
          </a:lstStyle>
          <a:p>
            <a:pPr/>
            <a:r>
              <a:t>Politica</a:t>
            </a:r>
          </a:p>
        </p:txBody>
      </p:sp>
      <p:sp>
        <p:nvSpPr>
          <p:cNvPr id="267" name="Pozzo vs Lucky = capitalismo vs proletariato…"/>
          <p:cNvSpPr txBox="1"/>
          <p:nvPr/>
        </p:nvSpPr>
        <p:spPr>
          <a:xfrm>
            <a:off x="9257760" y="3467558"/>
            <a:ext cx="8278756" cy="270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indent="-381000">
              <a:spcBef>
                <a:spcPts val="0"/>
              </a:spcBef>
              <a:buClr>
                <a:srgbClr val="0096FF"/>
              </a:buClr>
              <a:buSzPct val="90000"/>
              <a:buChar char="•"/>
              <a:defRPr sz="3000"/>
            </a:pPr>
            <a:r>
              <a:t>Pozzo vs Lucky = capitalismo vs proletariato</a:t>
            </a:r>
          </a:p>
          <a:p>
            <a:pPr marL="381000" indent="-381000">
              <a:spcBef>
                <a:spcPts val="0"/>
              </a:spcBef>
              <a:buClr>
                <a:srgbClr val="0096FF"/>
              </a:buClr>
              <a:buSzPct val="90000"/>
              <a:buChar char="•"/>
              <a:defRPr sz="3000"/>
            </a:pPr>
            <a:r>
              <a:t>Nel II atto, Pozzo è cieco (a quello che gli accade intorno), il potere del capitalismo</a:t>
            </a:r>
          </a:p>
          <a:p>
            <a:pPr marL="381000" indent="-381000">
              <a:spcBef>
                <a:spcPts val="0"/>
              </a:spcBef>
              <a:buClr>
                <a:srgbClr val="0096FF"/>
              </a:buClr>
              <a:buSzPct val="90000"/>
              <a:buChar char="•"/>
              <a:defRPr sz="3000"/>
            </a:pPr>
            <a:r>
              <a:t>Nel II atto, Lucky è muto (non si ribella e non protesta), il silenzio del proletariato.</a:t>
            </a:r>
          </a:p>
        </p:txBody>
      </p:sp>
    </p:spTree>
  </p:cSld>
  <p:clrMapOvr>
    <a:masterClrMapping/>
  </p:clrMapOvr>
  <mc:AlternateContent xmlns:mc="http://schemas.openxmlformats.org/markup-compatibility/2006">
    <mc:Choice xmlns:p14="http://schemas.microsoft.com/office/powerpoint/2010/main" Requires="p14">
      <p:transition spd="fast" advClick="1" p14:dur="750">
        <p:circl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5" grpId="1" fill="hold">
                                  <p:stCondLst>
                                    <p:cond delay="0"/>
                                  </p:stCondLst>
                                  <p:iterate type="el" backwards="0">
                                    <p:tmAbs val="0"/>
                                  </p:iterate>
                                  <p:childTnLst>
                                    <p:set>
                                      <p:cBhvr>
                                        <p:cTn id="6" fill="hold"/>
                                        <p:tgtEl>
                                          <p:spTgt spid="255"/>
                                        </p:tgtEl>
                                        <p:attrNameLst>
                                          <p:attrName>style.visibility</p:attrName>
                                        </p:attrNameLst>
                                      </p:cBhvr>
                                      <p:to>
                                        <p:strVal val="visible"/>
                                      </p:to>
                                    </p:set>
                                    <p:anim calcmode="lin" valueType="num">
                                      <p:cBhvr>
                                        <p:cTn id="7" dur="1000" fill="hold"/>
                                        <p:tgtEl>
                                          <p:spTgt spid="255"/>
                                        </p:tgtEl>
                                        <p:attrNameLst>
                                          <p:attrName>ppt_w</p:attrName>
                                        </p:attrNameLst>
                                      </p:cBhvr>
                                      <p:tavLst>
                                        <p:tav tm="0">
                                          <p:val>
                                            <p:fltVal val="0"/>
                                          </p:val>
                                        </p:tav>
                                        <p:tav tm="100000">
                                          <p:val>
                                            <p:strVal val="#ppt_w"/>
                                          </p:val>
                                        </p:tav>
                                      </p:tavLst>
                                    </p:anim>
                                    <p:anim calcmode="lin" valueType="num">
                                      <p:cBhvr>
                                        <p:cTn id="8" dur="1000" fill="hold"/>
                                        <p:tgtEl>
                                          <p:spTgt spid="255"/>
                                        </p:tgtEl>
                                        <p:attrNameLst>
                                          <p:attrName>ppt_h</p:attrName>
                                        </p:attrNameLst>
                                      </p:cBhvr>
                                      <p:tavLst>
                                        <p:tav tm="0">
                                          <p:val>
                                            <p:fltVal val="0"/>
                                          </p:val>
                                        </p:tav>
                                        <p:tav tm="100000">
                                          <p:val>
                                            <p:strVal val="#ppt_h"/>
                                          </p:val>
                                        </p:tav>
                                      </p:tavLst>
                                    </p:anim>
                                    <p:anim calcmode="lin" valueType="num">
                                      <p:cBhvr>
                                        <p:cTn id="9" dur="1000" fill="hold"/>
                                        <p:tgtEl>
                                          <p:spTgt spid="2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0" presetID="1" grpId="2" fill="hold">
                                  <p:stCondLst>
                                    <p:cond delay="0"/>
                                  </p:stCondLst>
                                  <p:iterate type="el" backwards="0">
                                    <p:tmAbs val="0"/>
                                  </p:iterate>
                                  <p:childTnLst>
                                    <p:set>
                                      <p:cBhvr>
                                        <p:cTn id="13" fill="hold"/>
                                        <p:tgtEl>
                                          <p:spTgt spid="257"/>
                                        </p:tgtEl>
                                        <p:attrNameLst>
                                          <p:attrName>style.visibility</p:attrName>
                                        </p:attrNameLst>
                                      </p:cBhvr>
                                      <p:to>
                                        <p:strVal val="visible"/>
                                      </p:to>
                                    </p:set>
                                  </p:childTnLst>
                                </p:cTn>
                              </p:par>
                            </p:childTnLst>
                          </p:cTn>
                        </p:par>
                        <p:par>
                          <p:cTn id="14" fill="hold">
                            <p:stCondLst>
                              <p:cond delay="1000"/>
                            </p:stCondLst>
                            <p:childTnLst>
                              <p:par>
                                <p:cTn id="15" presetClass="entr" nodeType="afterEffect" presetSubtype="8" presetID="22" grpId="3" fill="hold">
                                  <p:stCondLst>
                                    <p:cond delay="0"/>
                                  </p:stCondLst>
                                  <p:iterate type="el" backwards="0">
                                    <p:tmAbs val="0"/>
                                  </p:iterate>
                                  <p:childTnLst>
                                    <p:set>
                                      <p:cBhvr>
                                        <p:cTn id="16" fill="hold"/>
                                        <p:tgtEl>
                                          <p:spTgt spid="261"/>
                                        </p:tgtEl>
                                        <p:attrNameLst>
                                          <p:attrName>style.visibility</p:attrName>
                                        </p:attrNameLst>
                                      </p:cBhvr>
                                      <p:to>
                                        <p:strVal val="visible"/>
                                      </p:to>
                                    </p:set>
                                    <p:animEffect filter="wipe(left)" transition="in">
                                      <p:cBhvr>
                                        <p:cTn id="17" dur="1000"/>
                                        <p:tgtEl>
                                          <p:spTgt spid="26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15" grpId="4" fill="hold">
                                  <p:stCondLst>
                                    <p:cond delay="0"/>
                                  </p:stCondLst>
                                  <p:iterate type="el" backwards="0">
                                    <p:tmAbs val="0"/>
                                  </p:iterate>
                                  <p:childTnLst>
                                    <p:set>
                                      <p:cBhvr>
                                        <p:cTn id="21" fill="hold"/>
                                        <p:tgtEl>
                                          <p:spTgt spid="266"/>
                                        </p:tgtEl>
                                        <p:attrNameLst>
                                          <p:attrName>style.visibility</p:attrName>
                                        </p:attrNameLst>
                                      </p:cBhvr>
                                      <p:to>
                                        <p:strVal val="visible"/>
                                      </p:to>
                                    </p:set>
                                    <p:anim calcmode="lin" valueType="num">
                                      <p:cBhvr>
                                        <p:cTn id="22" dur="1000" fill="hold"/>
                                        <p:tgtEl>
                                          <p:spTgt spid="266"/>
                                        </p:tgtEl>
                                        <p:attrNameLst>
                                          <p:attrName>ppt_w</p:attrName>
                                        </p:attrNameLst>
                                      </p:cBhvr>
                                      <p:tavLst>
                                        <p:tav tm="0">
                                          <p:val>
                                            <p:fltVal val="0"/>
                                          </p:val>
                                        </p:tav>
                                        <p:tav tm="100000">
                                          <p:val>
                                            <p:strVal val="#ppt_w"/>
                                          </p:val>
                                        </p:tav>
                                      </p:tavLst>
                                    </p:anim>
                                    <p:anim calcmode="lin" valueType="num">
                                      <p:cBhvr>
                                        <p:cTn id="23" dur="1000" fill="hold"/>
                                        <p:tgtEl>
                                          <p:spTgt spid="266"/>
                                        </p:tgtEl>
                                        <p:attrNameLst>
                                          <p:attrName>ppt_h</p:attrName>
                                        </p:attrNameLst>
                                      </p:cBhvr>
                                      <p:tavLst>
                                        <p:tav tm="0">
                                          <p:val>
                                            <p:fltVal val="0"/>
                                          </p:val>
                                        </p:tav>
                                        <p:tav tm="100000">
                                          <p:val>
                                            <p:strVal val="#ppt_h"/>
                                          </p:val>
                                        </p:tav>
                                      </p:tavLst>
                                    </p:anim>
                                    <p:anim calcmode="lin" valueType="num">
                                      <p:cBhvr>
                                        <p:cTn id="24" dur="1000" fill="hold"/>
                                        <p:tgtEl>
                                          <p:spTgt spid="26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66"/>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Class="entr" nodeType="afterEffect" presetSubtype="10" presetID="19" grpId="5" fill="hold">
                                  <p:stCondLst>
                                    <p:cond delay="0"/>
                                  </p:stCondLst>
                                  <p:iterate type="el" backwards="0">
                                    <p:tmAbs val="0"/>
                                  </p:iterate>
                                  <p:childTnLst>
                                    <p:set>
                                      <p:cBhvr>
                                        <p:cTn id="28" fill="hold"/>
                                        <p:tgtEl>
                                          <p:spTgt spid="267"/>
                                        </p:tgtEl>
                                        <p:attrNameLst>
                                          <p:attrName>style.visibility</p:attrName>
                                        </p:attrNameLst>
                                      </p:cBhvr>
                                      <p:to>
                                        <p:strVal val="visible"/>
                                      </p:to>
                                    </p:set>
                                    <p:anim calcmode="lin" valueType="num">
                                      <p:cBhvr>
                                        <p:cTn id="29" dur="4000" fill="hold"/>
                                        <p:tgtEl>
                                          <p:spTgt spid="267"/>
                                        </p:tgtEl>
                                        <p:attrNameLst>
                                          <p:attrName>ppt_w</p:attrName>
                                        </p:attrNameLst>
                                      </p:cBhvr>
                                      <p:tavLst>
                                        <p:tav tm="0" fmla="#ppt_w*sin(2.5*pi*$)">
                                          <p:val>
                                            <p:fltVal val="0"/>
                                          </p:val>
                                        </p:tav>
                                        <p:tav tm="100000">
                                          <p:val>
                                            <p:fltVal val="1"/>
                                          </p:val>
                                        </p:tav>
                                      </p:tavLst>
                                    </p:anim>
                                    <p:anim calcmode="lin" valueType="num">
                                      <p:cBhvr>
                                        <p:cTn id="30" dur="4000" fill="hold"/>
                                        <p:tgtEl>
                                          <p:spTgt spid="267"/>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9" presetID="15" grpId="6" fill="hold">
                                  <p:stCondLst>
                                    <p:cond delay="0"/>
                                  </p:stCondLst>
                                  <p:iterate type="el" backwards="0">
                                    <p:tmAbs val="0"/>
                                  </p:iterate>
                                  <p:childTnLst>
                                    <p:set>
                                      <p:cBhvr>
                                        <p:cTn id="34" fill="hold"/>
                                        <p:tgtEl>
                                          <p:spTgt spid="258"/>
                                        </p:tgtEl>
                                        <p:attrNameLst>
                                          <p:attrName>style.visibility</p:attrName>
                                        </p:attrNameLst>
                                      </p:cBhvr>
                                      <p:to>
                                        <p:strVal val="visible"/>
                                      </p:to>
                                    </p:set>
                                    <p:anim calcmode="lin" valueType="num">
                                      <p:cBhvr>
                                        <p:cTn id="35" dur="1000" fill="hold"/>
                                        <p:tgtEl>
                                          <p:spTgt spid="258"/>
                                        </p:tgtEl>
                                        <p:attrNameLst>
                                          <p:attrName>ppt_w</p:attrName>
                                        </p:attrNameLst>
                                      </p:cBhvr>
                                      <p:tavLst>
                                        <p:tav tm="0">
                                          <p:val>
                                            <p:fltVal val="0"/>
                                          </p:val>
                                        </p:tav>
                                        <p:tav tm="100000">
                                          <p:val>
                                            <p:strVal val="#ppt_w"/>
                                          </p:val>
                                        </p:tav>
                                      </p:tavLst>
                                    </p:anim>
                                    <p:anim calcmode="lin" valueType="num">
                                      <p:cBhvr>
                                        <p:cTn id="36" dur="1000" fill="hold"/>
                                        <p:tgtEl>
                                          <p:spTgt spid="258"/>
                                        </p:tgtEl>
                                        <p:attrNameLst>
                                          <p:attrName>ppt_h</p:attrName>
                                        </p:attrNameLst>
                                      </p:cBhvr>
                                      <p:tavLst>
                                        <p:tav tm="0">
                                          <p:val>
                                            <p:fltVal val="0"/>
                                          </p:val>
                                        </p:tav>
                                        <p:tav tm="100000">
                                          <p:val>
                                            <p:strVal val="#ppt_h"/>
                                          </p:val>
                                        </p:tav>
                                      </p:tavLst>
                                    </p:anim>
                                    <p:anim calcmode="lin" valueType="num">
                                      <p:cBhvr>
                                        <p:cTn id="37" dur="1000" fill="hold"/>
                                        <p:tgtEl>
                                          <p:spTgt spid="25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58"/>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1000"/>
                            </p:stCondLst>
                            <p:childTnLst>
                              <p:par>
                                <p:cTn id="40" presetClass="entr" nodeType="afterEffect" presetSubtype="10" presetID="19" grpId="7" fill="hold">
                                  <p:stCondLst>
                                    <p:cond delay="0"/>
                                  </p:stCondLst>
                                  <p:iterate type="el" backwards="0">
                                    <p:tmAbs val="0"/>
                                  </p:iterate>
                                  <p:childTnLst>
                                    <p:set>
                                      <p:cBhvr>
                                        <p:cTn id="41" fill="hold"/>
                                        <p:tgtEl>
                                          <p:spTgt spid="262"/>
                                        </p:tgtEl>
                                        <p:attrNameLst>
                                          <p:attrName>style.visibility</p:attrName>
                                        </p:attrNameLst>
                                      </p:cBhvr>
                                      <p:to>
                                        <p:strVal val="visible"/>
                                      </p:to>
                                    </p:set>
                                    <p:anim calcmode="lin" valueType="num">
                                      <p:cBhvr>
                                        <p:cTn id="42" dur="1000" fill="hold"/>
                                        <p:tgtEl>
                                          <p:spTgt spid="262"/>
                                        </p:tgtEl>
                                        <p:attrNameLst>
                                          <p:attrName>ppt_w</p:attrName>
                                        </p:attrNameLst>
                                      </p:cBhvr>
                                      <p:tavLst>
                                        <p:tav tm="0" fmla="#ppt_w*sin(2.5*pi*$)">
                                          <p:val>
                                            <p:fltVal val="0"/>
                                          </p:val>
                                        </p:tav>
                                        <p:tav tm="100000">
                                          <p:val>
                                            <p:fltVal val="1"/>
                                          </p:val>
                                        </p:tav>
                                      </p:tavLst>
                                    </p:anim>
                                    <p:anim calcmode="lin" valueType="num">
                                      <p:cBhvr>
                                        <p:cTn id="43" dur="1000" fill="hold"/>
                                        <p:tgtEl>
                                          <p:spTgt spid="262"/>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4" presetID="22" grpId="8" fill="hold">
                                  <p:stCondLst>
                                    <p:cond delay="0"/>
                                  </p:stCondLst>
                                  <p:iterate type="el" backwards="0">
                                    <p:tmAbs val="0"/>
                                  </p:iterate>
                                  <p:childTnLst>
                                    <p:set>
                                      <p:cBhvr>
                                        <p:cTn id="47" fill="hold"/>
                                        <p:tgtEl>
                                          <p:spTgt spid="259"/>
                                        </p:tgtEl>
                                        <p:attrNameLst>
                                          <p:attrName>style.visibility</p:attrName>
                                        </p:attrNameLst>
                                      </p:cBhvr>
                                      <p:to>
                                        <p:strVal val="visible"/>
                                      </p:to>
                                    </p:set>
                                    <p:animEffect filter="wipe(down)" transition="in">
                                      <p:cBhvr>
                                        <p:cTn id="48" dur="2500"/>
                                        <p:tgtEl>
                                          <p:spTgt spid="259"/>
                                        </p:tgtEl>
                                      </p:cBhvr>
                                    </p:animEffect>
                                  </p:childTnLst>
                                </p:cTn>
                              </p:par>
                            </p:childTnLst>
                          </p:cTn>
                        </p:par>
                        <p:par>
                          <p:cTn id="49" fill="hold">
                            <p:stCondLst>
                              <p:cond delay="2500"/>
                            </p:stCondLst>
                            <p:childTnLst>
                              <p:par>
                                <p:cTn id="50" presetClass="entr" nodeType="afterEffect" presetSubtype="1" presetID="2" grpId="9" fill="hold">
                                  <p:stCondLst>
                                    <p:cond delay="0"/>
                                  </p:stCondLst>
                                  <p:iterate type="el" backwards="0">
                                    <p:tmAbs val="0"/>
                                  </p:iterate>
                                  <p:childTnLst>
                                    <p:set>
                                      <p:cBhvr>
                                        <p:cTn id="51" fill="hold"/>
                                        <p:tgtEl>
                                          <p:spTgt spid="265"/>
                                        </p:tgtEl>
                                        <p:attrNameLst>
                                          <p:attrName>style.visibility</p:attrName>
                                        </p:attrNameLst>
                                      </p:cBhvr>
                                      <p:to>
                                        <p:strVal val="visible"/>
                                      </p:to>
                                    </p:set>
                                    <p:anim calcmode="lin" valueType="num">
                                      <p:cBhvr>
                                        <p:cTn id="52" dur="1500" fill="hold"/>
                                        <p:tgtEl>
                                          <p:spTgt spid="265"/>
                                        </p:tgtEl>
                                        <p:attrNameLst>
                                          <p:attrName>ppt_x</p:attrName>
                                        </p:attrNameLst>
                                      </p:cBhvr>
                                      <p:tavLst>
                                        <p:tav tm="0">
                                          <p:val>
                                            <p:strVal val="#ppt_x"/>
                                          </p:val>
                                        </p:tav>
                                        <p:tav tm="100000">
                                          <p:val>
                                            <p:strVal val="#ppt_x"/>
                                          </p:val>
                                        </p:tav>
                                      </p:tavLst>
                                    </p:anim>
                                    <p:anim calcmode="lin" valueType="num">
                                      <p:cBhvr>
                                        <p:cTn id="53" dur="1500" fill="hold"/>
                                        <p:tgtEl>
                                          <p:spTgt spid="265"/>
                                        </p:tgtEl>
                                        <p:attrNameLst>
                                          <p:attrName>ppt_y</p:attrName>
                                        </p:attrNameLst>
                                      </p:cBhvr>
                                      <p:tavLst>
                                        <p:tav tm="0">
                                          <p:val>
                                            <p:strVal val="0-#ppt_h/2"/>
                                          </p:val>
                                        </p:tav>
                                        <p:tav tm="100000">
                                          <p:val>
                                            <p:strVal val="#ppt_y"/>
                                          </p:val>
                                        </p:tav>
                                      </p:tavLst>
                                    </p:anim>
                                  </p:childTnLst>
                                </p:cTn>
                              </p:par>
                            </p:childTnLst>
                          </p:cTn>
                        </p:par>
                        <p:par>
                          <p:cTn id="54" fill="hold">
                            <p:stCondLst>
                              <p:cond delay="4000"/>
                            </p:stCondLst>
                            <p:childTnLst>
                              <p:par>
                                <p:cTn id="55" presetClass="entr" nodeType="afterEffect" presetSubtype="8" presetID="22" grpId="10" fill="hold">
                                  <p:stCondLst>
                                    <p:cond delay="0"/>
                                  </p:stCondLst>
                                  <p:iterate type="el" backwards="0">
                                    <p:tmAbs val="0"/>
                                  </p:iterate>
                                  <p:childTnLst>
                                    <p:set>
                                      <p:cBhvr>
                                        <p:cTn id="56" fill="hold"/>
                                        <p:tgtEl>
                                          <p:spTgt spid="256"/>
                                        </p:tgtEl>
                                        <p:attrNameLst>
                                          <p:attrName>style.visibility</p:attrName>
                                        </p:attrNameLst>
                                      </p:cBhvr>
                                      <p:to>
                                        <p:strVal val="visible"/>
                                      </p:to>
                                    </p:set>
                                    <p:animEffect filter="wipe(left)" transition="in">
                                      <p:cBhvr>
                                        <p:cTn id="57" dur="1500"/>
                                        <p:tgtEl>
                                          <p:spTgt spid="256"/>
                                        </p:tgtEl>
                                      </p:cBhvr>
                                    </p:animEffec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8" presetID="22" grpId="11" fill="hold">
                                  <p:stCondLst>
                                    <p:cond delay="0"/>
                                  </p:stCondLst>
                                  <p:iterate type="el" backwards="0">
                                    <p:tmAbs val="0"/>
                                  </p:iterate>
                                  <p:childTnLst>
                                    <p:set>
                                      <p:cBhvr>
                                        <p:cTn id="61" fill="hold"/>
                                        <p:tgtEl>
                                          <p:spTgt spid="264"/>
                                        </p:tgtEl>
                                        <p:attrNameLst>
                                          <p:attrName>style.visibility</p:attrName>
                                        </p:attrNameLst>
                                      </p:cBhvr>
                                      <p:to>
                                        <p:strVal val="visible"/>
                                      </p:to>
                                    </p:set>
                                    <p:animEffect filter="wipe(left)" transition="in">
                                      <p:cBhvr>
                                        <p:cTn id="62" dur="2000"/>
                                        <p:tgtEl>
                                          <p:spTgt spid="264"/>
                                        </p:tgtEl>
                                      </p:cBhvr>
                                    </p:animEffect>
                                  </p:childTnLst>
                                </p:cTn>
                              </p:par>
                            </p:childTnLst>
                          </p:cTn>
                        </p:par>
                        <p:par>
                          <p:cTn id="63" fill="hold">
                            <p:stCondLst>
                              <p:cond delay="2000"/>
                            </p:stCondLst>
                            <p:childTnLst>
                              <p:par>
                                <p:cTn id="64" presetClass="entr" nodeType="afterEffect" presetSubtype="8" presetID="26" grpId="12" fill="hold">
                                  <p:stCondLst>
                                    <p:cond delay="0"/>
                                  </p:stCondLst>
                                  <p:iterate type="lt" backwards="0">
                                    <p:tmAbs val="0"/>
                                  </p:iterate>
                                  <p:childTnLst>
                                    <p:set>
                                      <p:cBhvr>
                                        <p:cTn id="65" fill="hold"/>
                                        <p:tgtEl>
                                          <p:spTgt spid="263"/>
                                        </p:tgtEl>
                                        <p:attrNameLst>
                                          <p:attrName>style.visibility</p:attrName>
                                        </p:attrNameLst>
                                      </p:cBhvr>
                                      <p:to>
                                        <p:strVal val="visible"/>
                                      </p:to>
                                    </p:set>
                                    <p:animEffect filter="wipe(down)" transition="in">
                                      <p:cBhvr>
                                        <p:cTn id="66" dur="580">
                                          <p:stCondLst>
                                            <p:cond delay="0"/>
                                          </p:stCondLst>
                                        </p:cTn>
                                        <p:tgtEl>
                                          <p:spTgt spid="263"/>
                                        </p:tgtEl>
                                      </p:cBhvr>
                                    </p:animEffect>
                                    <p:anim calcmode="lin" valueType="num">
                                      <p:cBhvr>
                                        <p:cTn id="67" dur="1822" fill="hold" tmFilter="0,0; 0.14,0.36; 0.43,0.73; 0.71,0.91; 1.0,1.0">
                                          <p:stCondLst>
                                            <p:cond delay="0"/>
                                          </p:stCondLst>
                                        </p:cTn>
                                        <p:tgtEl>
                                          <p:spTgt spid="263"/>
                                        </p:tgtEl>
                                        <p:attrNameLst>
                                          <p:attrName>ppt_x</p:attrName>
                                        </p:attrNameLst>
                                      </p:cBhvr>
                                      <p:tavLst>
                                        <p:tav tm="0">
                                          <p:val>
                                            <p:strVal val="#ppt_x-0.25"/>
                                          </p:val>
                                        </p:tav>
                                        <p:tav tm="100000">
                                          <p:val>
                                            <p:strVal val="#ppt_x"/>
                                          </p:val>
                                        </p:tav>
                                      </p:tavLst>
                                    </p:anim>
                                    <p:anim calcmode="lin" valueType="num">
                                      <p:cBhvr>
                                        <p:cTn id="68" dur="664" fill="hold" tmFilter="0.0,0.0; 0.25,0.07; 0.50,0.2; 0.75,0.467; 1.0,1.0">
                                          <p:stCondLst>
                                            <p:cond delay="0"/>
                                          </p:stCondLst>
                                        </p:cTn>
                                        <p:tgtEl>
                                          <p:spTgt spid="263"/>
                                        </p:tgtEl>
                                        <p:attrNameLst>
                                          <p:attrName>ppt_y</p:attrName>
                                        </p:attrNameLst>
                                      </p:cBhvr>
                                      <p:tavLst>
                                        <p:tav tm="0" fmla="#ppt_y-sin(pi*$)/3">
                                          <p:val>
                                            <p:fltVal val="0.5"/>
                                          </p:val>
                                        </p:tav>
                                        <p:tav tm="100000">
                                          <p:val>
                                            <p:fltVal val="1"/>
                                          </p:val>
                                        </p:tav>
                                      </p:tavLst>
                                    </p:anim>
                                    <p:anim calcmode="lin" valueType="num">
                                      <p:cBhvr>
                                        <p:cTn id="69" dur="664" fill="hold" tmFilter="0, 0; 0.125,0.2665; 0.25,0.4; 0.375,0.465; 0.5,0.5;  0.625,0.535; 0.75,0.6; 0.875,0.7335; 1,1">
                                          <p:stCondLst>
                                            <p:cond delay="664"/>
                                          </p:stCondLst>
                                        </p:cTn>
                                        <p:tgtEl>
                                          <p:spTgt spid="263"/>
                                        </p:tgtEl>
                                        <p:attrNameLst>
                                          <p:attrName>ppt_y</p:attrName>
                                        </p:attrNameLst>
                                      </p:cBhvr>
                                      <p:tavLst>
                                        <p:tav tm="0" fmla="#ppt_y-sin(pi*$)/9">
                                          <p:val>
                                            <p:fltVal val="0"/>
                                          </p:val>
                                        </p:tav>
                                        <p:tav tm="100000">
                                          <p:val>
                                            <p:fltVal val="1"/>
                                          </p:val>
                                        </p:tav>
                                      </p:tavLst>
                                    </p:anim>
                                    <p:anim calcmode="lin" valueType="num">
                                      <p:cBhvr>
                                        <p:cTn id="70" dur="332" fill="hold" tmFilter="0, 0; 0.125,0.2665; 0.25,0.4; 0.375,0.465; 0.5,0.5;  0.625,0.535; 0.75,0.6; 0.875,0.7335; 1,1">
                                          <p:stCondLst>
                                            <p:cond delay="1324"/>
                                          </p:stCondLst>
                                        </p:cTn>
                                        <p:tgtEl>
                                          <p:spTgt spid="263"/>
                                        </p:tgtEl>
                                        <p:attrNameLst>
                                          <p:attrName>ppt_y</p:attrName>
                                        </p:attrNameLst>
                                      </p:cBhvr>
                                      <p:tavLst>
                                        <p:tav tm="0" fmla="#ppt_y-sin(pi*$)/27">
                                          <p:val>
                                            <p:fltVal val="0"/>
                                          </p:val>
                                        </p:tav>
                                        <p:tav tm="100000">
                                          <p:val>
                                            <p:fltVal val="1"/>
                                          </p:val>
                                        </p:tav>
                                      </p:tavLst>
                                    </p:anim>
                                    <p:anim calcmode="lin" valueType="num">
                                      <p:cBhvr>
                                        <p:cTn id="71" dur="164" fill="hold" tmFilter="0, 0; 0.125,0.2665; 0.25,0.4; 0.375,0.465; 0.5,0.5;  0.625,0.535; 0.75,0.6; 0.875,0.7335; 1,1">
                                          <p:stCondLst>
                                            <p:cond delay="1656"/>
                                          </p:stCondLst>
                                        </p:cTn>
                                        <p:tgtEl>
                                          <p:spTgt spid="263"/>
                                        </p:tgtEl>
                                        <p:attrNameLst>
                                          <p:attrName>ppt_y</p:attrName>
                                        </p:attrNameLst>
                                      </p:cBhvr>
                                      <p:tavLst>
                                        <p:tav tm="0" fmla="#ppt_y-sin(pi*$)/81">
                                          <p:val>
                                            <p:fltVal val="0"/>
                                          </p:val>
                                        </p:tav>
                                        <p:tav tm="100000">
                                          <p:val>
                                            <p:fltVal val="1"/>
                                          </p:val>
                                        </p:tav>
                                      </p:tavLst>
                                    </p:anim>
                                    <p:animScale>
                                      <p:cBhvr>
                                        <p:cTn id="72" dur="26" fill="hold">
                                          <p:stCondLst>
                                            <p:cond delay="650"/>
                                          </p:stCondLst>
                                        </p:cTn>
                                        <p:tgtEl>
                                          <p:spTgt spid="263"/>
                                        </p:tgtEl>
                                      </p:cBhvr>
                                      <p:to x="100000" y="60000"/>
                                    </p:animScale>
                                    <p:animScale>
                                      <p:cBhvr>
                                        <p:cTn id="73" dur="166" decel="50000" fill="hold">
                                          <p:stCondLst>
                                            <p:cond delay="676"/>
                                          </p:stCondLst>
                                        </p:cTn>
                                        <p:tgtEl>
                                          <p:spTgt spid="263"/>
                                        </p:tgtEl>
                                      </p:cBhvr>
                                      <p:to x="100000" y="100000"/>
                                    </p:animScale>
                                    <p:animScale>
                                      <p:cBhvr>
                                        <p:cTn id="74" dur="26" decel="50000" fill="hold">
                                          <p:stCondLst>
                                            <p:cond delay="1312"/>
                                          </p:stCondLst>
                                        </p:cTn>
                                        <p:tgtEl>
                                          <p:spTgt spid="263"/>
                                        </p:tgtEl>
                                      </p:cBhvr>
                                      <p:to x="100000" y="80000"/>
                                    </p:animScale>
                                    <p:animScale>
                                      <p:cBhvr>
                                        <p:cTn id="75" dur="166" decel="50000" fill="hold">
                                          <p:stCondLst>
                                            <p:cond delay="1338"/>
                                          </p:stCondLst>
                                        </p:cTn>
                                        <p:tgtEl>
                                          <p:spTgt spid="263"/>
                                        </p:tgtEl>
                                      </p:cBhvr>
                                      <p:to x="100000" y="100000"/>
                                    </p:animScale>
                                    <p:animScale>
                                      <p:cBhvr>
                                        <p:cTn id="76" dur="26" decel="50000" fill="hold">
                                          <p:stCondLst>
                                            <p:cond delay="1642"/>
                                          </p:stCondLst>
                                        </p:cTn>
                                        <p:tgtEl>
                                          <p:spTgt spid="263"/>
                                        </p:tgtEl>
                                      </p:cBhvr>
                                      <p:to x="100000" y="90000"/>
                                    </p:animScale>
                                    <p:animScale>
                                      <p:cBhvr>
                                        <p:cTn id="77" dur="166" decel="50000" fill="hold">
                                          <p:stCondLst>
                                            <p:cond delay="1668"/>
                                          </p:stCondLst>
                                        </p:cTn>
                                        <p:tgtEl>
                                          <p:spTgt spid="263"/>
                                        </p:tgtEl>
                                      </p:cBhvr>
                                      <p:to x="100000" y="100000"/>
                                    </p:animScale>
                                    <p:animScale>
                                      <p:cBhvr>
                                        <p:cTn id="78" dur="26" decel="50000" fill="hold">
                                          <p:stCondLst>
                                            <p:cond delay="1808"/>
                                          </p:stCondLst>
                                        </p:cTn>
                                        <p:tgtEl>
                                          <p:spTgt spid="263"/>
                                        </p:tgtEl>
                                      </p:cBhvr>
                                      <p:to x="100000" y="95000"/>
                                    </p:animScale>
                                    <p:animScale>
                                      <p:cBhvr>
                                        <p:cTn id="79" dur="166" decel="50000" fill="hold">
                                          <p:stCondLst>
                                            <p:cond delay="1834"/>
                                          </p:stCondLst>
                                        </p:cTn>
                                        <p:tgtEl>
                                          <p:spTgt spid="263"/>
                                        </p:tgtEl>
                                      </p:cBhvr>
                                      <p:to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6"/>
      <p:bldP build="whole" bldLvl="1" animBg="1" rev="0" advAuto="0" spid="261" grpId="3"/>
      <p:bldP build="whole" bldLvl="1" animBg="1" rev="0" advAuto="0" spid="259" grpId="8"/>
      <p:bldP build="whole" bldLvl="1" animBg="1" rev="0" advAuto="0" spid="267" grpId="5"/>
      <p:bldP build="whole" bldLvl="1" animBg="1" rev="0" advAuto="0" spid="263" grpId="12"/>
      <p:bldP build="whole" bldLvl="1" animBg="1" rev="0" advAuto="0" spid="256" grpId="10"/>
      <p:bldP build="whole" bldLvl="1" animBg="1" rev="0" advAuto="0" spid="264" grpId="11"/>
      <p:bldP build="whole" bldLvl="1" animBg="1" rev="0" advAuto="0" spid="266" grpId="4"/>
      <p:bldP build="whole" bldLvl="1" animBg="1" rev="0" advAuto="0" spid="255" grpId="1"/>
      <p:bldP build="whole" bldLvl="1" animBg="1" rev="0" advAuto="0" spid="262" grpId="7"/>
      <p:bldP build="whole" bldLvl="1" animBg="1" rev="0" advAuto="0" spid="265" grpId="9"/>
      <p:bldP build="whole" bldLvl="1" animBg="1" rev="0" advAuto="0" spid="257" grpId="2"/>
    </p:bldLst>
  </p:timing>
</p:sld>
</file>

<file path=ppt/theme/theme1.xml><?xml version="1.0" encoding="utf-8"?>
<a:theme xmlns:a="http://schemas.openxmlformats.org/drawingml/2006/main" xmlns:r="http://schemas.openxmlformats.org/officeDocument/2006/relationships"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all" i="0" spc="512" strike="noStrike" sz="3200" u="none" kumimoji="0" normalizeH="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all" i="0" spc="512" strike="noStrike" sz="3200" u="none" kumimoji="0" normalizeH="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