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00000"/>
      </a:lnSpc>
      <a:spcBef>
        <a:spcPts val="5600"/>
      </a:spcBef>
      <a:spcAft>
        <a:spcPts val="0"/>
      </a:spcAft>
      <a:buClrTx/>
      <a:buSzTx/>
      <a:buFontTx/>
      <a:buNone/>
      <a:tabLst/>
      <a:defRPr b="0" baseline="0" cap="none" i="0" spc="0" strike="noStrike" sz="5000" u="none" kumimoji="0" normalizeH="0">
        <a:ln>
          <a:noFill/>
        </a:ln>
        <a:solidFill>
          <a:srgbClr val="006288"/>
        </a:solidFill>
        <a:effectLst/>
        <a:uFillTx/>
        <a:latin typeface="+mj-lt"/>
        <a:ea typeface="+mj-ea"/>
        <a:cs typeface="+mj-cs"/>
        <a:sym typeface="Georgia"/>
      </a:defRPr>
    </a:lvl1pPr>
    <a:lvl2pPr marL="0" marR="0" indent="0" algn="l" defTabSz="825500" rtl="0" fontAlgn="auto" latinLnBrk="0" hangingPunct="0">
      <a:lnSpc>
        <a:spcPct val="100000"/>
      </a:lnSpc>
      <a:spcBef>
        <a:spcPts val="5600"/>
      </a:spcBef>
      <a:spcAft>
        <a:spcPts val="0"/>
      </a:spcAft>
      <a:buClrTx/>
      <a:buSzTx/>
      <a:buFontTx/>
      <a:buNone/>
      <a:tabLst/>
      <a:defRPr b="0" baseline="0" cap="none" i="0" spc="0" strike="noStrike" sz="5000" u="none" kumimoji="0" normalizeH="0">
        <a:ln>
          <a:noFill/>
        </a:ln>
        <a:solidFill>
          <a:srgbClr val="006288"/>
        </a:solidFill>
        <a:effectLst/>
        <a:uFillTx/>
        <a:latin typeface="+mj-lt"/>
        <a:ea typeface="+mj-ea"/>
        <a:cs typeface="+mj-cs"/>
        <a:sym typeface="Georgia"/>
      </a:defRPr>
    </a:lvl2pPr>
    <a:lvl3pPr marL="0" marR="0" indent="0" algn="l" defTabSz="825500" rtl="0" fontAlgn="auto" latinLnBrk="0" hangingPunct="0">
      <a:lnSpc>
        <a:spcPct val="100000"/>
      </a:lnSpc>
      <a:spcBef>
        <a:spcPts val="5600"/>
      </a:spcBef>
      <a:spcAft>
        <a:spcPts val="0"/>
      </a:spcAft>
      <a:buClrTx/>
      <a:buSzTx/>
      <a:buFontTx/>
      <a:buNone/>
      <a:tabLst/>
      <a:defRPr b="0" baseline="0" cap="none" i="0" spc="0" strike="noStrike" sz="5000" u="none" kumimoji="0" normalizeH="0">
        <a:ln>
          <a:noFill/>
        </a:ln>
        <a:solidFill>
          <a:srgbClr val="006288"/>
        </a:solidFill>
        <a:effectLst/>
        <a:uFillTx/>
        <a:latin typeface="+mj-lt"/>
        <a:ea typeface="+mj-ea"/>
        <a:cs typeface="+mj-cs"/>
        <a:sym typeface="Georgia"/>
      </a:defRPr>
    </a:lvl3pPr>
    <a:lvl4pPr marL="0" marR="0" indent="0" algn="l" defTabSz="825500" rtl="0" fontAlgn="auto" latinLnBrk="0" hangingPunct="0">
      <a:lnSpc>
        <a:spcPct val="100000"/>
      </a:lnSpc>
      <a:spcBef>
        <a:spcPts val="5600"/>
      </a:spcBef>
      <a:spcAft>
        <a:spcPts val="0"/>
      </a:spcAft>
      <a:buClrTx/>
      <a:buSzTx/>
      <a:buFontTx/>
      <a:buNone/>
      <a:tabLst/>
      <a:defRPr b="0" baseline="0" cap="none" i="0" spc="0" strike="noStrike" sz="5000" u="none" kumimoji="0" normalizeH="0">
        <a:ln>
          <a:noFill/>
        </a:ln>
        <a:solidFill>
          <a:srgbClr val="006288"/>
        </a:solidFill>
        <a:effectLst/>
        <a:uFillTx/>
        <a:latin typeface="+mj-lt"/>
        <a:ea typeface="+mj-ea"/>
        <a:cs typeface="+mj-cs"/>
        <a:sym typeface="Georgia"/>
      </a:defRPr>
    </a:lvl4pPr>
    <a:lvl5pPr marL="0" marR="0" indent="0" algn="l" defTabSz="825500" rtl="0" fontAlgn="auto" latinLnBrk="0" hangingPunct="0">
      <a:lnSpc>
        <a:spcPct val="100000"/>
      </a:lnSpc>
      <a:spcBef>
        <a:spcPts val="5600"/>
      </a:spcBef>
      <a:spcAft>
        <a:spcPts val="0"/>
      </a:spcAft>
      <a:buClrTx/>
      <a:buSzTx/>
      <a:buFontTx/>
      <a:buNone/>
      <a:tabLst/>
      <a:defRPr b="0" baseline="0" cap="none" i="0" spc="0" strike="noStrike" sz="5000" u="none" kumimoji="0" normalizeH="0">
        <a:ln>
          <a:noFill/>
        </a:ln>
        <a:solidFill>
          <a:srgbClr val="006288"/>
        </a:solidFill>
        <a:effectLst/>
        <a:uFillTx/>
        <a:latin typeface="+mj-lt"/>
        <a:ea typeface="+mj-ea"/>
        <a:cs typeface="+mj-cs"/>
        <a:sym typeface="Georgia"/>
      </a:defRPr>
    </a:lvl5pPr>
    <a:lvl6pPr marL="0" marR="0" indent="0" algn="l" defTabSz="825500" rtl="0" fontAlgn="auto" latinLnBrk="0" hangingPunct="0">
      <a:lnSpc>
        <a:spcPct val="100000"/>
      </a:lnSpc>
      <a:spcBef>
        <a:spcPts val="5600"/>
      </a:spcBef>
      <a:spcAft>
        <a:spcPts val="0"/>
      </a:spcAft>
      <a:buClrTx/>
      <a:buSzTx/>
      <a:buFontTx/>
      <a:buNone/>
      <a:tabLst/>
      <a:defRPr b="0" baseline="0" cap="none" i="0" spc="0" strike="noStrike" sz="5000" u="none" kumimoji="0" normalizeH="0">
        <a:ln>
          <a:noFill/>
        </a:ln>
        <a:solidFill>
          <a:srgbClr val="006288"/>
        </a:solidFill>
        <a:effectLst/>
        <a:uFillTx/>
        <a:latin typeface="+mj-lt"/>
        <a:ea typeface="+mj-ea"/>
        <a:cs typeface="+mj-cs"/>
        <a:sym typeface="Georgia"/>
      </a:defRPr>
    </a:lvl6pPr>
    <a:lvl7pPr marL="0" marR="0" indent="0" algn="l" defTabSz="825500" rtl="0" fontAlgn="auto" latinLnBrk="0" hangingPunct="0">
      <a:lnSpc>
        <a:spcPct val="100000"/>
      </a:lnSpc>
      <a:spcBef>
        <a:spcPts val="5600"/>
      </a:spcBef>
      <a:spcAft>
        <a:spcPts val="0"/>
      </a:spcAft>
      <a:buClrTx/>
      <a:buSzTx/>
      <a:buFontTx/>
      <a:buNone/>
      <a:tabLst/>
      <a:defRPr b="0" baseline="0" cap="none" i="0" spc="0" strike="noStrike" sz="5000" u="none" kumimoji="0" normalizeH="0">
        <a:ln>
          <a:noFill/>
        </a:ln>
        <a:solidFill>
          <a:srgbClr val="006288"/>
        </a:solidFill>
        <a:effectLst/>
        <a:uFillTx/>
        <a:latin typeface="+mj-lt"/>
        <a:ea typeface="+mj-ea"/>
        <a:cs typeface="+mj-cs"/>
        <a:sym typeface="Georgia"/>
      </a:defRPr>
    </a:lvl7pPr>
    <a:lvl8pPr marL="0" marR="0" indent="0" algn="l" defTabSz="825500" rtl="0" fontAlgn="auto" latinLnBrk="0" hangingPunct="0">
      <a:lnSpc>
        <a:spcPct val="100000"/>
      </a:lnSpc>
      <a:spcBef>
        <a:spcPts val="5600"/>
      </a:spcBef>
      <a:spcAft>
        <a:spcPts val="0"/>
      </a:spcAft>
      <a:buClrTx/>
      <a:buSzTx/>
      <a:buFontTx/>
      <a:buNone/>
      <a:tabLst/>
      <a:defRPr b="0" baseline="0" cap="none" i="0" spc="0" strike="noStrike" sz="5000" u="none" kumimoji="0" normalizeH="0">
        <a:ln>
          <a:noFill/>
        </a:ln>
        <a:solidFill>
          <a:srgbClr val="006288"/>
        </a:solidFill>
        <a:effectLst/>
        <a:uFillTx/>
        <a:latin typeface="+mj-lt"/>
        <a:ea typeface="+mj-ea"/>
        <a:cs typeface="+mj-cs"/>
        <a:sym typeface="Georgia"/>
      </a:defRPr>
    </a:lvl8pPr>
    <a:lvl9pPr marL="0" marR="0" indent="0" algn="l" defTabSz="825500" rtl="0" fontAlgn="auto" latinLnBrk="0" hangingPunct="0">
      <a:lnSpc>
        <a:spcPct val="100000"/>
      </a:lnSpc>
      <a:spcBef>
        <a:spcPts val="5600"/>
      </a:spcBef>
      <a:spcAft>
        <a:spcPts val="0"/>
      </a:spcAft>
      <a:buClrTx/>
      <a:buSzTx/>
      <a:buFontTx/>
      <a:buNone/>
      <a:tabLst/>
      <a:defRPr b="0" baseline="0" cap="none" i="0" spc="0" strike="noStrike" sz="5000" u="none" kumimoji="0" normalizeH="0">
        <a:ln>
          <a:noFill/>
        </a:ln>
        <a:solidFill>
          <a:srgbClr val="006288"/>
        </a:solidFill>
        <a:effectLst/>
        <a:uFillTx/>
        <a:latin typeface="+mj-lt"/>
        <a:ea typeface="+mj-ea"/>
        <a:cs typeface="+mj-cs"/>
        <a:sym typeface="Georgi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6288"/>
        </a:fontRef>
        <a:srgbClr val="006288"/>
      </a:tcTxStyle>
      <a:tcStyle>
        <a:tcBdr>
          <a:left>
            <a:ln w="12700" cap="flat">
              <a:solidFill>
                <a:srgbClr val="94DBE2"/>
              </a:solidFill>
              <a:prstDash val="solid"/>
              <a:miter lim="400000"/>
            </a:ln>
          </a:left>
          <a:right>
            <a:ln w="12700" cap="flat">
              <a:solidFill>
                <a:srgbClr val="94DBE2"/>
              </a:solidFill>
              <a:prstDash val="solid"/>
              <a:miter lim="400000"/>
            </a:ln>
          </a:right>
          <a:top>
            <a:ln w="12700" cap="flat">
              <a:solidFill>
                <a:srgbClr val="94DBE2"/>
              </a:solidFill>
              <a:prstDash val="solid"/>
              <a:miter lim="400000"/>
            </a:ln>
          </a:top>
          <a:bottom>
            <a:ln w="12700" cap="flat">
              <a:solidFill>
                <a:srgbClr val="94DBE2"/>
              </a:solidFill>
              <a:prstDash val="solid"/>
              <a:miter lim="400000"/>
            </a:ln>
          </a:bottom>
          <a:insideH>
            <a:ln w="12700" cap="flat">
              <a:solidFill>
                <a:srgbClr val="94DBE2"/>
              </a:solidFill>
              <a:prstDash val="solid"/>
              <a:miter lim="400000"/>
            </a:ln>
          </a:insideH>
          <a:insideV>
            <a:ln w="12700" cap="flat">
              <a:solidFill>
                <a:srgbClr val="94DBE2"/>
              </a:solidFill>
              <a:prstDash val="solid"/>
              <a:miter lim="400000"/>
            </a:ln>
          </a:insideV>
        </a:tcBdr>
        <a:fill>
          <a:solidFill>
            <a:srgbClr val="FFFFFF">
              <a:alpha val="80000"/>
            </a:srgbClr>
          </a:solidFill>
        </a:fill>
      </a:tcStyle>
    </a:wholeTbl>
    <a:band2H>
      <a:tcTxStyle b="def" i="def"/>
      <a:tcStyle>
        <a:tcBdr/>
        <a:fill>
          <a:solidFill>
            <a:srgbClr val="FFFFFF">
              <a:alpha val="60000"/>
            </a:srgbClr>
          </a:solidFill>
        </a:fill>
      </a:tcStyle>
    </a:band2H>
    <a:firstCol>
      <a:tcTxStyle b="off" i="off">
        <a:fontRef idx="minor">
          <a:srgbClr val="FFFFFF"/>
        </a:fontRef>
        <a:srgbClr val="FFFFFF"/>
      </a:tcTxStyle>
      <a:tcStyle>
        <a:tcBdr>
          <a:left>
            <a:ln w="12700" cap="flat">
              <a:solidFill>
                <a:srgbClr val="DBDFD4"/>
              </a:solidFill>
              <a:prstDash val="solid"/>
              <a:miter lim="400000"/>
            </a:ln>
          </a:left>
          <a:right>
            <a:ln w="12700" cap="flat">
              <a:solidFill>
                <a:srgbClr val="94DBE2"/>
              </a:solidFill>
              <a:prstDash val="solid"/>
              <a:miter lim="400000"/>
            </a:ln>
          </a:right>
          <a:top>
            <a:ln w="12700" cap="flat">
              <a:solidFill>
                <a:srgbClr val="94DBE2"/>
              </a:solidFill>
              <a:prstDash val="solid"/>
              <a:miter lim="400000"/>
            </a:ln>
          </a:top>
          <a:bottom>
            <a:ln w="12700" cap="flat">
              <a:solidFill>
                <a:srgbClr val="94DBE2"/>
              </a:solidFill>
              <a:prstDash val="solid"/>
              <a:miter lim="400000"/>
            </a:ln>
          </a:bottom>
          <a:insideH>
            <a:ln w="12700" cap="flat">
              <a:solidFill>
                <a:srgbClr val="94DBE2"/>
              </a:solidFill>
              <a:prstDash val="solid"/>
              <a:miter lim="400000"/>
            </a:ln>
          </a:insideH>
          <a:insideV>
            <a:ln w="12700" cap="flat">
              <a:solidFill>
                <a:srgbClr val="94DBE2"/>
              </a:solidFill>
              <a:prstDash val="solid"/>
              <a:miter lim="400000"/>
            </a:ln>
          </a:insideV>
        </a:tcBdr>
        <a:fill>
          <a:solidFill>
            <a:srgbClr val="7BB759"/>
          </a:solidFill>
        </a:fill>
      </a:tcStyle>
    </a:firstCol>
    <a:lastRow>
      <a:tcTxStyle b="off" i="off">
        <a:fontRef idx="minor">
          <a:srgbClr val="006288"/>
        </a:fontRef>
        <a:srgbClr val="006288"/>
      </a:tcTxStyle>
      <a:tcStyle>
        <a:tcBdr>
          <a:left>
            <a:ln w="12700" cap="flat">
              <a:solidFill>
                <a:srgbClr val="94DBE2"/>
              </a:solidFill>
              <a:prstDash val="solid"/>
              <a:miter lim="400000"/>
            </a:ln>
          </a:left>
          <a:right>
            <a:ln w="12700" cap="flat">
              <a:solidFill>
                <a:srgbClr val="94DBE2"/>
              </a:solidFill>
              <a:prstDash val="solid"/>
              <a:miter lim="400000"/>
            </a:ln>
          </a:right>
          <a:top>
            <a:ln w="25400" cap="flat">
              <a:solidFill>
                <a:srgbClr val="94DBE2"/>
              </a:solidFill>
              <a:prstDash val="solid"/>
              <a:miter lim="400000"/>
            </a:ln>
          </a:top>
          <a:bottom>
            <a:ln w="12700" cap="flat">
              <a:solidFill>
                <a:srgbClr val="DBDFD4"/>
              </a:solidFill>
              <a:prstDash val="solid"/>
              <a:miter lim="400000"/>
            </a:ln>
          </a:bottom>
          <a:insideH>
            <a:ln w="12700" cap="flat">
              <a:solidFill>
                <a:srgbClr val="94DBE2"/>
              </a:solidFill>
              <a:prstDash val="solid"/>
              <a:miter lim="400000"/>
            </a:ln>
          </a:insideH>
          <a:insideV>
            <a:ln w="12700" cap="flat">
              <a:solidFill>
                <a:srgbClr val="94DBE2"/>
              </a:solidFill>
              <a:prstDash val="solid"/>
              <a:miter lim="400000"/>
            </a:ln>
          </a:insideV>
        </a:tcBdr>
        <a:fill>
          <a:solidFill>
            <a:srgbClr val="FFFFFF">
              <a:alpha val="80000"/>
            </a:srgbClr>
          </a:solidFill>
        </a:fill>
      </a:tcStyle>
    </a:lastRow>
    <a:firstRow>
      <a:tcTxStyle b="off" i="off">
        <a:fontRef idx="minor">
          <a:srgbClr val="FFFFFF"/>
        </a:fontRef>
        <a:srgbClr val="FFFFFF"/>
      </a:tcTxStyle>
      <a:tcStyle>
        <a:tcBdr>
          <a:left>
            <a:ln w="12700" cap="flat">
              <a:solidFill>
                <a:srgbClr val="94DBE2"/>
              </a:solidFill>
              <a:prstDash val="solid"/>
              <a:miter lim="400000"/>
            </a:ln>
          </a:left>
          <a:right>
            <a:ln w="12700" cap="flat">
              <a:solidFill>
                <a:srgbClr val="94DBE2"/>
              </a:solidFill>
              <a:prstDash val="solid"/>
              <a:miter lim="400000"/>
            </a:ln>
          </a:right>
          <a:top>
            <a:ln w="12700" cap="flat">
              <a:solidFill>
                <a:srgbClr val="DBDFD4"/>
              </a:solidFill>
              <a:prstDash val="solid"/>
              <a:miter lim="400000"/>
            </a:ln>
          </a:top>
          <a:bottom>
            <a:ln w="12700" cap="flat">
              <a:solidFill>
                <a:srgbClr val="94DBE2"/>
              </a:solidFill>
              <a:prstDash val="solid"/>
              <a:miter lim="400000"/>
            </a:ln>
          </a:bottom>
          <a:insideH>
            <a:ln w="12700" cap="flat">
              <a:solidFill>
                <a:srgbClr val="94DBE2"/>
              </a:solidFill>
              <a:prstDash val="solid"/>
              <a:miter lim="400000"/>
            </a:ln>
          </a:insideH>
          <a:insideV>
            <a:ln w="12700" cap="flat">
              <a:solidFill>
                <a:srgbClr val="94DBE2"/>
              </a:solidFill>
              <a:prstDash val="solid"/>
              <a:miter lim="400000"/>
            </a:ln>
          </a:insideV>
        </a:tcBdr>
        <a:fill>
          <a:solidFill>
            <a:schemeClr val="accent1">
              <a:hueOff val="-218139"/>
              <a:satOff val="-11670"/>
              <a:lumOff val="-10226"/>
              <a:alpha val="90000"/>
            </a:scheme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218139"/>
              <a:satOff val="-11670"/>
              <a:lumOff val="-10226"/>
              <a:alpha val="66000"/>
            </a:schemeClr>
          </a:solidFill>
        </a:fill>
      </a:tcStyle>
    </a:wholeTbl>
    <a:band2H>
      <a:tcTxStyle b="def" i="def"/>
      <a:tcStyle>
        <a:tcBdr/>
        <a:fill>
          <a:solidFill>
            <a:schemeClr val="accent1">
              <a:hueOff val="-218139"/>
              <a:satOff val="-11670"/>
              <a:lumOff val="-10226"/>
              <a:alpha val="39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4A1C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1D61C2"/>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1D61C2"/>
          </a:solidFill>
        </a:fill>
      </a:tcStyle>
    </a:firstRow>
  </a:tblStyle>
  <a:tblStyle styleId="{EEE7283C-3CF3-47DC-8721-378D4A62B228}" styleName="">
    <a:tblBg/>
    <a:wholeTbl>
      <a:tcTxStyle b="off" i="off">
        <a:fontRef idx="minor">
          <a:srgbClr val="EE7C00"/>
        </a:fontRef>
        <a:srgbClr val="EE7C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EFFF6">
              <a:alpha val="81000"/>
            </a:srgbClr>
          </a:solidFill>
        </a:fill>
      </a:tcStyle>
    </a:wholeTbl>
    <a:band2H>
      <a:tcTxStyle b="def" i="def"/>
      <a:tcStyle>
        <a:tcBdr/>
        <a:fill>
          <a:solidFill>
            <a:srgbClr val="FEFFF6">
              <a:alpha val="72000"/>
            </a:srgbClr>
          </a:solidFill>
        </a:fill>
      </a:tcStyle>
    </a:band2H>
    <a:firstCol>
      <a:tcTxStyle b="off" i="off">
        <a:fontRef idx="minor">
          <a:srgbClr val="E35015"/>
        </a:fontRef>
        <a:srgbClr val="E35015"/>
      </a:tcTxStyle>
      <a:tcStyle>
        <a:tcBdr>
          <a:left>
            <a:ln w="12700" cap="flat">
              <a:noFill/>
              <a:miter lim="400000"/>
            </a:ln>
          </a:left>
          <a:right>
            <a:ln w="25400" cap="flat">
              <a:solidFill>
                <a:srgbClr val="AAE6E6"/>
              </a:solidFill>
              <a:custDash>
                <a:ds d="200000" sp="200000"/>
              </a:custDash>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EFFF6">
              <a:alpha val="81000"/>
            </a:srgbClr>
          </a:solidFill>
        </a:fill>
      </a:tcStyle>
    </a:firstCol>
    <a:lastRow>
      <a:tcTxStyle b="off" i="off">
        <a:fontRef idx="minor">
          <a:srgbClr val="653F2A"/>
        </a:fontRef>
        <a:srgbClr val="653F2A"/>
      </a:tcTxStyle>
      <a:tcStyle>
        <a:tcBdr>
          <a:left>
            <a:ln w="12700" cap="flat">
              <a:noFill/>
              <a:miter lim="400000"/>
            </a:ln>
          </a:left>
          <a:right>
            <a:ln w="12700" cap="flat">
              <a:noFill/>
              <a:miter lim="400000"/>
            </a:ln>
          </a:right>
          <a:top>
            <a:ln w="25400" cap="flat">
              <a:solidFill>
                <a:srgbClr val="AAE6E6"/>
              </a:solidFill>
              <a:custDash>
                <a:ds d="200000" sp="200000"/>
              </a:custDash>
              <a:miter lim="400000"/>
            </a:ln>
          </a:top>
          <a:bottom>
            <a:ln w="12700" cap="flat">
              <a:noFill/>
              <a:miter lim="400000"/>
            </a:ln>
          </a:bottom>
          <a:insideH>
            <a:ln w="12700" cap="flat">
              <a:noFill/>
              <a:miter lim="400000"/>
            </a:ln>
          </a:insideH>
          <a:insideV>
            <a:ln w="12700" cap="flat">
              <a:noFill/>
              <a:miter lim="400000"/>
            </a:ln>
          </a:insideV>
        </a:tcBdr>
        <a:fill>
          <a:solidFill>
            <a:srgbClr val="FEFFF6">
              <a:alpha val="81000"/>
            </a:srgbClr>
          </a:solidFill>
        </a:fill>
      </a:tcStyle>
    </a:lastRow>
    <a:firstRow>
      <a:tcTxStyle b="off" i="off">
        <a:fontRef idx="minor">
          <a:srgbClr val="653F2A"/>
        </a:fontRef>
        <a:srgbClr val="653F2A"/>
      </a:tcTxStyle>
      <a:tcStyle>
        <a:tcBdr>
          <a:left>
            <a:ln w="12700" cap="flat">
              <a:noFill/>
              <a:miter lim="400000"/>
            </a:ln>
          </a:left>
          <a:right>
            <a:ln w="12700" cap="flat">
              <a:noFill/>
              <a:miter lim="400000"/>
            </a:ln>
          </a:right>
          <a:top>
            <a:ln w="12700" cap="flat">
              <a:noFill/>
              <a:miter lim="400000"/>
            </a:ln>
          </a:top>
          <a:bottom>
            <a:ln w="25400" cap="flat">
              <a:solidFill>
                <a:srgbClr val="AAE6E6"/>
              </a:solidFill>
              <a:custDash>
                <a:ds d="200000" sp="200000"/>
              </a:custDash>
              <a:miter lim="400000"/>
            </a:ln>
          </a:bottom>
          <a:insideH>
            <a:ln w="12700" cap="flat">
              <a:noFill/>
              <a:miter lim="400000"/>
            </a:ln>
          </a:insideH>
          <a:insideV>
            <a:ln w="12700" cap="flat">
              <a:noFill/>
              <a:miter lim="400000"/>
            </a:ln>
          </a:insideV>
        </a:tcBdr>
        <a:fill>
          <a:solidFill>
            <a:srgbClr val="FEFFF6">
              <a:alpha val="81000"/>
            </a:srgbClr>
          </a:solidFill>
        </a:fill>
      </a:tcStyle>
    </a:firstRow>
  </a:tblStyle>
  <a:tblStyle styleId="{CF821DB8-F4EB-4A41-A1BA-3FCAFE7338EE}" styleName="">
    <a:tblBg/>
    <a:wholeTbl>
      <a:tcTxStyle b="off" i="off">
        <a:fontRef idx="major">
          <a:srgbClr val="006288"/>
        </a:fontRef>
        <a:srgbClr val="006288"/>
      </a:tcTxStyle>
      <a:tcStyle>
        <a:tcBdr>
          <a:left>
            <a:ln w="12700" cap="flat">
              <a:solidFill>
                <a:srgbClr val="FFFFFF">
                  <a:alpha val="66000"/>
                </a:srgbClr>
              </a:solidFill>
              <a:prstDash val="solid"/>
              <a:miter lim="400000"/>
            </a:ln>
          </a:left>
          <a:right>
            <a:ln w="12700" cap="flat">
              <a:solidFill>
                <a:srgbClr val="FFFFFF">
                  <a:alpha val="66000"/>
                </a:srgbClr>
              </a:solidFill>
              <a:prstDash val="solid"/>
              <a:miter lim="400000"/>
            </a:ln>
          </a:right>
          <a:top>
            <a:ln w="12700" cap="flat">
              <a:solidFill>
                <a:srgbClr val="FFFFFF">
                  <a:alpha val="66000"/>
                </a:srgbClr>
              </a:solidFill>
              <a:prstDash val="solid"/>
              <a:miter lim="400000"/>
            </a:ln>
          </a:top>
          <a:bottom>
            <a:ln w="12700" cap="flat">
              <a:solidFill>
                <a:srgbClr val="FFFFFF">
                  <a:alpha val="66000"/>
                </a:srgbClr>
              </a:solidFill>
              <a:prstDash val="solid"/>
              <a:miter lim="400000"/>
            </a:ln>
          </a:bottom>
          <a:insideH>
            <a:ln w="12700" cap="flat">
              <a:solidFill>
                <a:srgbClr val="FFFFFF">
                  <a:alpha val="66000"/>
                </a:srgbClr>
              </a:solidFill>
              <a:prstDash val="solid"/>
              <a:miter lim="400000"/>
            </a:ln>
          </a:insideH>
          <a:insideV>
            <a:ln w="12700" cap="flat">
              <a:solidFill>
                <a:srgbClr val="FFFFFF">
                  <a:alpha val="66000"/>
                </a:srgbClr>
              </a:solidFill>
              <a:prstDash val="solid"/>
              <a:miter lim="400000"/>
            </a:ln>
          </a:insideV>
        </a:tcBdr>
        <a:fill>
          <a:noFill/>
        </a:fill>
      </a:tcStyle>
    </a:wholeTbl>
    <a:band2H>
      <a:tcTxStyle b="def" i="def"/>
      <a:tcStyle>
        <a:tcBdr/>
        <a:fill>
          <a:solidFill>
            <a:srgbClr val="006288">
              <a:alpha val="12000"/>
            </a:srgbClr>
          </a:solidFill>
        </a:fill>
      </a:tcStyle>
    </a:band2H>
    <a:firstCol>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087B2"/>
          </a:solidFill>
        </a:fill>
      </a:tcStyle>
    </a:firstCol>
    <a:lastRow>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FB46A"/>
          </a:solidFill>
        </a:fill>
      </a:tcStyle>
    </a:lastRow>
    <a:firstRow>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FB46A"/>
          </a:solidFill>
        </a:fill>
      </a:tcStyle>
    </a:firstRow>
  </a:tblStyle>
  <a:tblStyle styleId="{33BA23B1-9221-436E-865A-0063620EA4FD}" styleName="">
    <a:tblBg/>
    <a:wholeTbl>
      <a:tcTxStyle b="off" i="off">
        <a:fontRef idx="major">
          <a:srgbClr val="444444"/>
        </a:fontRef>
        <a:srgbClr val="444444"/>
      </a:tcTxStyle>
      <a:tcStyle>
        <a:tcBdr>
          <a:left>
            <a:ln w="12700" cap="flat">
              <a:noFill/>
              <a:miter lim="400000"/>
            </a:ln>
          </a:left>
          <a:right>
            <a:ln w="12700" cap="flat">
              <a:noFill/>
              <a:miter lim="400000"/>
            </a:ln>
          </a:right>
          <a:top>
            <a:ln w="12700" cap="flat">
              <a:solidFill>
                <a:srgbClr val="DBDFD3"/>
              </a:solidFill>
              <a:prstDash val="solid"/>
              <a:miter lim="400000"/>
            </a:ln>
          </a:top>
          <a:bottom>
            <a:ln w="12700" cap="flat">
              <a:solidFill>
                <a:srgbClr val="DBDFD3"/>
              </a:solidFill>
              <a:prstDash val="solid"/>
              <a:miter lim="400000"/>
            </a:ln>
          </a:bottom>
          <a:insideH>
            <a:ln w="12700" cap="flat">
              <a:solidFill>
                <a:srgbClr val="DBDFD3"/>
              </a:solidFill>
              <a:prstDash val="solid"/>
              <a:miter lim="400000"/>
            </a:ln>
          </a:insideH>
          <a:insideV>
            <a:ln w="12700" cap="flat">
              <a:noFill/>
              <a:miter lim="400000"/>
            </a:ln>
          </a:insideV>
        </a:tcBdr>
        <a:fill>
          <a:solidFill>
            <a:srgbClr val="FFFFFF"/>
          </a:solidFill>
        </a:fill>
      </a:tcStyle>
    </a:wholeTbl>
    <a:band2H>
      <a:tcTxStyle b="def" i="def"/>
      <a:tcStyle>
        <a:tcBdr/>
        <a:fill>
          <a:solidFill>
            <a:srgbClr val="F7F7F7"/>
          </a:solidFill>
        </a:fill>
      </a:tcStyle>
    </a:band2H>
    <a:firstCol>
      <a:tcTxStyle b="off" i="off">
        <a:fontRef idx="major">
          <a:srgbClr val="444444"/>
        </a:fontRef>
        <a:srgbClr val="444444"/>
      </a:tcTxStyle>
      <a:tcStyle>
        <a:tcBdr>
          <a:left>
            <a:ln w="12700" cap="flat">
              <a:noFill/>
              <a:miter lim="400000"/>
            </a:ln>
          </a:left>
          <a:right>
            <a:ln w="12700" cap="flat">
              <a:solidFill>
                <a:srgbClr val="DBDFD3"/>
              </a:solidFill>
              <a:prstDash val="solid"/>
              <a:miter lim="400000"/>
            </a:ln>
          </a:right>
          <a:top>
            <a:ln w="12700" cap="flat">
              <a:solidFill>
                <a:srgbClr val="DBDFD3"/>
              </a:solidFill>
              <a:prstDash val="solid"/>
              <a:miter lim="400000"/>
            </a:ln>
          </a:top>
          <a:bottom>
            <a:ln w="12700" cap="flat">
              <a:solidFill>
                <a:srgbClr val="DBDFD3"/>
              </a:solidFill>
              <a:prstDash val="solid"/>
              <a:miter lim="400000"/>
            </a:ln>
          </a:bottom>
          <a:insideH>
            <a:ln w="12700" cap="flat">
              <a:solidFill>
                <a:srgbClr val="DBDFD3"/>
              </a:solidFill>
              <a:prstDash val="solid"/>
              <a:miter lim="400000"/>
            </a:ln>
          </a:insideH>
          <a:insideV>
            <a:ln w="12700" cap="flat">
              <a:noFill/>
              <a:miter lim="400000"/>
            </a:ln>
          </a:insideV>
        </a:tcBdr>
        <a:fill>
          <a:solidFill>
            <a:srgbClr val="E8E9E8"/>
          </a:solidFill>
        </a:fill>
      </a:tcStyle>
    </a:firstCol>
    <a:lastRow>
      <a:tcTxStyle b="off" i="off">
        <a:fontRef idx="major">
          <a:srgbClr val="444444"/>
        </a:fontRef>
        <a:srgbClr val="444444"/>
      </a:tcTxStyle>
      <a:tcStyle>
        <a:tcBdr>
          <a:left>
            <a:ln w="12700" cap="flat">
              <a:noFill/>
              <a:miter lim="400000"/>
            </a:ln>
          </a:left>
          <a:right>
            <a:ln w="12700" cap="flat">
              <a:noFill/>
              <a:miter lim="400000"/>
            </a:ln>
          </a:right>
          <a:top>
            <a:ln w="25400" cap="flat">
              <a:solidFill>
                <a:srgbClr val="DBDFD3"/>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DBDFD3"/>
              </a:solidFill>
              <a:prstDash val="solid"/>
              <a:miter lim="400000"/>
            </a:ln>
          </a:bottom>
          <a:insideH>
            <a:ln w="12700" cap="flat">
              <a:noFill/>
              <a:miter lim="400000"/>
            </a:ln>
          </a:insideH>
          <a:insideV>
            <a:ln w="12700" cap="flat">
              <a:noFill/>
              <a:miter lim="400000"/>
            </a:ln>
          </a:insideV>
        </a:tcBdr>
        <a:fill>
          <a:solidFill>
            <a:srgbClr val="3D3D3D"/>
          </a:solidFill>
        </a:fill>
      </a:tcStyle>
    </a:firstRow>
  </a:tblStyle>
  <a:tblStyle styleId="{2708684C-4D16-4618-839F-0558EEFCDFE6}" styleName="">
    <a:tblBg/>
    <a:wholeTbl>
      <a:tcTxStyle b="off" i="off">
        <a:fontRef idx="major">
          <a:srgbClr val="006288"/>
        </a:fontRef>
        <a:srgbClr val="006288"/>
      </a:tcTxStyle>
      <a:tcStyle>
        <a:tcBdr>
          <a:left>
            <a:ln w="25400" cap="flat">
              <a:solidFill>
                <a:srgbClr val="FFFFFF"/>
              </a:solidFill>
              <a:custDash>
                <a:ds d="200000" sp="200000"/>
              </a:custDash>
              <a:miter lim="400000"/>
            </a:ln>
          </a:left>
          <a:right>
            <a:ln w="25400" cap="flat">
              <a:solidFill>
                <a:srgbClr val="FFFFFF"/>
              </a:solidFill>
              <a:custDash>
                <a:ds d="200000" sp="200000"/>
              </a:custDash>
              <a:miter lim="400000"/>
            </a:ln>
          </a:right>
          <a:top>
            <a:ln w="25400" cap="flat">
              <a:solidFill>
                <a:srgbClr val="FFFFFF"/>
              </a:solidFill>
              <a:custDash>
                <a:ds d="200000" sp="200000"/>
              </a:custDash>
              <a:miter lim="400000"/>
            </a:ln>
          </a:top>
          <a:bottom>
            <a:ln w="25400" cap="flat">
              <a:solidFill>
                <a:srgbClr val="FFFFFF"/>
              </a:solidFill>
              <a:custDash>
                <a:ds d="200000" sp="200000"/>
              </a:custDash>
              <a:miter lim="400000"/>
            </a:ln>
          </a:bottom>
          <a:insideH>
            <a:ln w="25400" cap="flat">
              <a:solidFill>
                <a:srgbClr val="FFFFFF"/>
              </a:solidFill>
              <a:custDash>
                <a:ds d="200000" sp="200000"/>
              </a:custDash>
              <a:miter lim="400000"/>
            </a:ln>
          </a:insideH>
          <a:insideV>
            <a:ln w="25400" cap="flat">
              <a:solidFill>
                <a:srgbClr val="FFFFFF"/>
              </a:solidFill>
              <a:custDash>
                <a:ds d="200000" sp="200000"/>
              </a:custDash>
              <a:miter lim="400000"/>
            </a:ln>
          </a:insideV>
        </a:tcBdr>
        <a:fill>
          <a:noFill/>
        </a:fill>
      </a:tcStyle>
    </a:wholeTbl>
    <a:band2H>
      <a:tcTxStyle b="def" i="def"/>
      <a:tcStyle>
        <a:tcBdr/>
        <a:fill>
          <a:solidFill>
            <a:srgbClr val="106AA0">
              <a:alpha val="14000"/>
            </a:srgbClr>
          </a:solidFill>
        </a:fill>
      </a:tcStyle>
    </a:band2H>
    <a:firstCol>
      <a:tcTxStyle b="off" i="off">
        <a:fontRef idx="major">
          <a:srgbClr val="006288"/>
        </a:fontRef>
        <a:srgbClr val="006288"/>
      </a:tcTxStyle>
      <a:tcStyle>
        <a:tcBdr>
          <a:left>
            <a:ln w="12700" cap="flat">
              <a:noFill/>
              <a:miter lim="400000"/>
            </a:ln>
          </a:left>
          <a:right>
            <a:ln w="38100" cap="flat">
              <a:solidFill>
                <a:srgbClr val="FFFFFF"/>
              </a:solidFill>
              <a:prstDash val="solid"/>
              <a:miter lim="400000"/>
            </a:ln>
          </a:right>
          <a:top>
            <a:ln w="25400" cap="flat">
              <a:solidFill>
                <a:srgbClr val="FFFFFF"/>
              </a:solidFill>
              <a:custDash>
                <a:ds d="200000" sp="200000"/>
              </a:custDash>
              <a:miter lim="400000"/>
            </a:ln>
          </a:top>
          <a:bottom>
            <a:ln w="25400" cap="flat">
              <a:solidFill>
                <a:srgbClr val="FFFFFF"/>
              </a:solidFill>
              <a:custDash>
                <a:ds d="200000" sp="200000"/>
              </a:custDash>
              <a:miter lim="400000"/>
            </a:ln>
          </a:bottom>
          <a:insideH>
            <a:ln w="25400" cap="flat">
              <a:solidFill>
                <a:srgbClr val="FFFFFF"/>
              </a:solidFill>
              <a:custDash>
                <a:ds d="200000" sp="200000"/>
              </a:custDash>
              <a:miter lim="400000"/>
            </a:ln>
          </a:insideH>
          <a:insideV>
            <a:ln w="25400" cap="flat">
              <a:solidFill>
                <a:srgbClr val="FFFFFF"/>
              </a:solidFill>
              <a:custDash>
                <a:ds d="200000" sp="200000"/>
              </a:custDash>
              <a:miter lim="400000"/>
            </a:ln>
          </a:insideV>
        </a:tcBdr>
        <a:fill>
          <a:noFill/>
        </a:fill>
      </a:tcStyle>
    </a:firstCol>
    <a:lastRow>
      <a:tcTxStyle b="off" i="off">
        <a:fontRef idx="major">
          <a:srgbClr val="006288"/>
        </a:fontRef>
        <a:srgbClr val="006288"/>
      </a:tcTxStyle>
      <a:tcStyle>
        <a:tcBdr>
          <a:left>
            <a:ln w="25400" cap="flat">
              <a:solidFill>
                <a:srgbClr val="FFFFFF"/>
              </a:solidFill>
              <a:custDash>
                <a:ds d="200000" sp="200000"/>
              </a:custDash>
              <a:miter lim="400000"/>
            </a:ln>
          </a:left>
          <a:right>
            <a:ln w="25400" cap="flat">
              <a:solidFill>
                <a:srgbClr val="FFFFFF"/>
              </a:solidFill>
              <a:custDash>
                <a:ds d="200000" sp="200000"/>
              </a:custDash>
              <a:miter lim="400000"/>
            </a:ln>
          </a:right>
          <a:top>
            <a:ln w="38100" cap="flat">
              <a:solidFill>
                <a:srgbClr val="FFFFFF"/>
              </a:solidFill>
              <a:prstDash val="solid"/>
              <a:miter lim="400000"/>
            </a:ln>
          </a:top>
          <a:bottom>
            <a:ln w="12700" cap="flat">
              <a:noFill/>
              <a:miter lim="400000"/>
            </a:ln>
          </a:bottom>
          <a:insideH>
            <a:ln w="12700" cap="flat">
              <a:noFill/>
              <a:miter lim="400000"/>
            </a:ln>
          </a:insideH>
          <a:insideV>
            <a:ln w="25400" cap="flat">
              <a:solidFill>
                <a:srgbClr val="FFFFFF"/>
              </a:solidFill>
              <a:custDash>
                <a:ds d="200000" sp="200000"/>
              </a:custDash>
              <a:miter lim="400000"/>
            </a:ln>
          </a:insideV>
        </a:tcBdr>
        <a:fill>
          <a:noFill/>
        </a:fill>
      </a:tcStyle>
    </a:lastRow>
    <a:firstRow>
      <a:tcTxStyle b="off" i="off">
        <a:fontRef idx="major">
          <a:srgbClr val="006288"/>
        </a:fontRef>
        <a:srgbClr val="006288"/>
      </a:tcTxStyle>
      <a:tcStyle>
        <a:tcBdr>
          <a:left>
            <a:ln w="25400" cap="flat">
              <a:solidFill>
                <a:srgbClr val="FFFFFF"/>
              </a:solidFill>
              <a:custDash>
                <a:ds d="200000" sp="200000"/>
              </a:custDash>
              <a:miter lim="400000"/>
            </a:ln>
          </a:left>
          <a:right>
            <a:ln w="25400" cap="flat">
              <a:solidFill>
                <a:srgbClr val="FFFFFF"/>
              </a:solidFill>
              <a:custDash>
                <a:ds d="200000" sp="200000"/>
              </a:custDash>
              <a:miter lim="400000"/>
            </a:ln>
          </a:right>
          <a:top>
            <a:ln w="12700" cap="flat">
              <a:noFill/>
              <a:miter lim="400000"/>
            </a:ln>
          </a:top>
          <a:bottom>
            <a:ln w="38100" cap="flat">
              <a:solidFill>
                <a:srgbClr val="FFFFFF"/>
              </a:solidFill>
              <a:prstDash val="solid"/>
              <a:miter lim="400000"/>
            </a:ln>
          </a:bottom>
          <a:insideH>
            <a:ln w="12700" cap="flat">
              <a:noFill/>
              <a:miter lim="400000"/>
            </a:ln>
          </a:insideH>
          <a:insideV>
            <a:ln w="25400" cap="flat">
              <a:solidFill>
                <a:srgbClr val="FFFFFF"/>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46" name="Shape 246"/>
          <p:cNvSpPr/>
          <p:nvPr>
            <p:ph type="sldImg"/>
          </p:nvPr>
        </p:nvSpPr>
        <p:spPr>
          <a:xfrm>
            <a:off x="1143000" y="685800"/>
            <a:ext cx="4572000" cy="3429000"/>
          </a:xfrm>
          <a:prstGeom prst="rect">
            <a:avLst/>
          </a:prstGeom>
        </p:spPr>
        <p:txBody>
          <a:bodyPr/>
          <a:lstStyle/>
          <a:p>
            <a:pPr/>
          </a:p>
        </p:txBody>
      </p:sp>
      <p:sp>
        <p:nvSpPr>
          <p:cNvPr id="247" name="Shape 24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5.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2.png"/><Relationship Id="rId4" Type="http://schemas.openxmlformats.org/officeDocument/2006/relationships/image" Target="../media/image5.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2.png"/><Relationship Id="rId4" Type="http://schemas.openxmlformats.org/officeDocument/2006/relationships/image" Target="../media/image5.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2.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olo">
    <p:spTree>
      <p:nvGrpSpPr>
        <p:cNvPr id="1" name=""/>
        <p:cNvGrpSpPr/>
        <p:nvPr/>
      </p:nvGrpSpPr>
      <p:grpSpPr>
        <a:xfrm>
          <a:off x="0" y="0"/>
          <a:ext cx="0" cy="0"/>
          <a:chOff x="0" y="0"/>
          <a:chExt cx="0" cy="0"/>
        </a:xfrm>
      </p:grpSpPr>
      <p:pic>
        <p:nvPicPr>
          <p:cNvPr id="21" name="chalk_line-1.png" descr="chalk_line-1.png"/>
          <p:cNvPicPr>
            <a:picLocks noChangeAspect="1"/>
          </p:cNvPicPr>
          <p:nvPr/>
        </p:nvPicPr>
        <p:blipFill>
          <a:blip r:embed="rId2">
            <a:extLst/>
          </a:blip>
          <a:stretch>
            <a:fillRect/>
          </a:stretch>
        </p:blipFill>
        <p:spPr>
          <a:xfrm>
            <a:off x="1090178" y="-133350"/>
            <a:ext cx="4966738" cy="14135100"/>
          </a:xfrm>
          <a:prstGeom prst="rect">
            <a:avLst/>
          </a:prstGeom>
          <a:ln w="12700">
            <a:miter lim="400000"/>
          </a:ln>
        </p:spPr>
      </p:pic>
      <p:pic>
        <p:nvPicPr>
          <p:cNvPr id="22" name="chalk_line-2.png" descr="chalk_line-2.png"/>
          <p:cNvPicPr>
            <a:picLocks noChangeAspect="1"/>
          </p:cNvPicPr>
          <p:nvPr/>
        </p:nvPicPr>
        <p:blipFill>
          <a:blip r:embed="rId3">
            <a:extLst/>
          </a:blip>
          <a:stretch>
            <a:fillRect/>
          </a:stretch>
        </p:blipFill>
        <p:spPr>
          <a:xfrm>
            <a:off x="12915900" y="1689100"/>
            <a:ext cx="11569700" cy="11715231"/>
          </a:xfrm>
          <a:prstGeom prst="rect">
            <a:avLst/>
          </a:prstGeom>
          <a:ln w="12700">
            <a:miter lim="400000"/>
          </a:ln>
        </p:spPr>
      </p:pic>
      <p:pic>
        <p:nvPicPr>
          <p:cNvPr id="23" name="scrapbook_cover_title_hi.png" descr="scrapbook_cover_title_hi.png"/>
          <p:cNvPicPr>
            <a:picLocks noChangeAspect="1"/>
          </p:cNvPicPr>
          <p:nvPr/>
        </p:nvPicPr>
        <p:blipFill>
          <a:blip r:embed="rId4">
            <a:extLst/>
          </a:blip>
          <a:stretch>
            <a:fillRect/>
          </a:stretch>
        </p:blipFill>
        <p:spPr>
          <a:xfrm>
            <a:off x="1320800" y="3797300"/>
            <a:ext cx="21742400" cy="6299200"/>
          </a:xfrm>
          <a:prstGeom prst="rect">
            <a:avLst/>
          </a:prstGeom>
          <a:ln w="12700">
            <a:miter lim="400000"/>
          </a:ln>
        </p:spPr>
      </p:pic>
      <p:sp>
        <p:nvSpPr>
          <p:cNvPr id="24" name="Titolo Testo"/>
          <p:cNvSpPr txBox="1"/>
          <p:nvPr>
            <p:ph type="title"/>
          </p:nvPr>
        </p:nvSpPr>
        <p:spPr>
          <a:xfrm>
            <a:off x="2387600" y="3987800"/>
            <a:ext cx="19621500" cy="3213100"/>
          </a:xfrm>
          <a:prstGeom prst="rect">
            <a:avLst/>
          </a:prstGeom>
        </p:spPr>
        <p:txBody>
          <a:bodyPr anchor="b"/>
          <a:lstStyle>
            <a:lvl1pPr>
              <a:defRPr i="1">
                <a:solidFill>
                  <a:srgbClr val="292929"/>
                </a:solidFill>
                <a:latin typeface="+mj-lt"/>
                <a:ea typeface="+mj-ea"/>
                <a:cs typeface="+mj-cs"/>
                <a:sym typeface="Georgia"/>
              </a:defRPr>
            </a:lvl1pPr>
          </a:lstStyle>
          <a:p>
            <a:pPr/>
            <a:r>
              <a:t>Titolo Testo</a:t>
            </a:r>
          </a:p>
        </p:txBody>
      </p:sp>
      <p:sp>
        <p:nvSpPr>
          <p:cNvPr id="25" name="Corpo livello uno…"/>
          <p:cNvSpPr txBox="1"/>
          <p:nvPr>
            <p:ph type="body" sz="quarter" idx="1"/>
          </p:nvPr>
        </p:nvSpPr>
        <p:spPr>
          <a:xfrm>
            <a:off x="2387600" y="7200900"/>
            <a:ext cx="19621500" cy="1841500"/>
          </a:xfrm>
          <a:prstGeom prst="rect">
            <a:avLst/>
          </a:prstGeom>
        </p:spPr>
        <p:txBody>
          <a:bodyPr anchor="t"/>
          <a:lstStyle>
            <a:lvl1pPr marL="0" indent="0" algn="ctr">
              <a:spcBef>
                <a:spcPts val="0"/>
              </a:spcBef>
              <a:buSzTx/>
              <a:buNone/>
              <a:defRPr i="1" sz="5200">
                <a:solidFill>
                  <a:schemeClr val="accent5">
                    <a:hueOff val="-188353"/>
                    <a:satOff val="-10165"/>
                    <a:lumOff val="-10285"/>
                  </a:schemeClr>
                </a:solidFill>
              </a:defRPr>
            </a:lvl1pPr>
            <a:lvl2pPr marL="0" indent="0" algn="ctr">
              <a:spcBef>
                <a:spcPts val="0"/>
              </a:spcBef>
              <a:buSzTx/>
              <a:buNone/>
              <a:defRPr i="1" sz="5200">
                <a:solidFill>
                  <a:schemeClr val="accent5">
                    <a:hueOff val="-188353"/>
                    <a:satOff val="-10165"/>
                    <a:lumOff val="-10285"/>
                  </a:schemeClr>
                </a:solidFill>
              </a:defRPr>
            </a:lvl2pPr>
            <a:lvl3pPr marL="0" indent="0" algn="ctr">
              <a:spcBef>
                <a:spcPts val="0"/>
              </a:spcBef>
              <a:buSzTx/>
              <a:buNone/>
              <a:defRPr i="1" sz="5200">
                <a:solidFill>
                  <a:schemeClr val="accent5">
                    <a:hueOff val="-188353"/>
                    <a:satOff val="-10165"/>
                    <a:lumOff val="-10285"/>
                  </a:schemeClr>
                </a:solidFill>
              </a:defRPr>
            </a:lvl3pPr>
            <a:lvl4pPr marL="0" indent="0" algn="ctr">
              <a:spcBef>
                <a:spcPts val="0"/>
              </a:spcBef>
              <a:buSzTx/>
              <a:buNone/>
              <a:defRPr i="1" sz="5200">
                <a:solidFill>
                  <a:schemeClr val="accent5">
                    <a:hueOff val="-188353"/>
                    <a:satOff val="-10165"/>
                    <a:lumOff val="-10285"/>
                  </a:schemeClr>
                </a:solidFill>
              </a:defRPr>
            </a:lvl4pPr>
            <a:lvl5pPr marL="0" indent="0" algn="ctr">
              <a:spcBef>
                <a:spcPts val="0"/>
              </a:spcBef>
              <a:buSzTx/>
              <a:buNone/>
              <a:defRPr i="1" sz="5200">
                <a:solidFill>
                  <a:schemeClr val="accent5">
                    <a:hueOff val="-188353"/>
                    <a:satOff val="-10165"/>
                    <a:lumOff val="-10285"/>
                  </a:schemeClr>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26" name="Numero diapositiva"/>
          <p:cNvSpPr txBox="1"/>
          <p:nvPr>
            <p:ph type="sldNum" sz="quarter" idx="2"/>
          </p:nvPr>
        </p:nvSpPr>
        <p:spPr>
          <a:xfrm>
            <a:off x="11918476" y="13068300"/>
            <a:ext cx="548641" cy="5207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lenco">
    <p:spTree>
      <p:nvGrpSpPr>
        <p:cNvPr id="1" name=""/>
        <p:cNvGrpSpPr/>
        <p:nvPr/>
      </p:nvGrpSpPr>
      <p:grpSpPr>
        <a:xfrm>
          <a:off x="0" y="0"/>
          <a:ext cx="0" cy="0"/>
          <a:chOff x="0" y="0"/>
          <a:chExt cx="0" cy="0"/>
        </a:xfrm>
      </p:grpSpPr>
      <p:sp>
        <p:nvSpPr>
          <p:cNvPr id="165" name="Corpo livello uno…"/>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Corpo livello uno</a:t>
            </a:r>
          </a:p>
          <a:p>
            <a:pPr lvl="1"/>
            <a:r>
              <a:t>Corpo livello due</a:t>
            </a:r>
          </a:p>
          <a:p>
            <a:pPr lvl="2"/>
            <a:r>
              <a:t>Corpo livello tre</a:t>
            </a:r>
          </a:p>
          <a:p>
            <a:pPr lvl="3"/>
            <a:r>
              <a:t>Corpo livello quattro</a:t>
            </a:r>
          </a:p>
          <a:p>
            <a:pPr lvl="4"/>
            <a:r>
              <a:t>Corpo livello cinque</a:t>
            </a:r>
          </a:p>
        </p:txBody>
      </p:sp>
      <p:sp>
        <p:nvSpPr>
          <p:cNvPr id="166"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oto - 3 per pagina">
    <p:spTree>
      <p:nvGrpSpPr>
        <p:cNvPr id="1" name=""/>
        <p:cNvGrpSpPr/>
        <p:nvPr/>
      </p:nvGrpSpPr>
      <p:grpSpPr>
        <a:xfrm>
          <a:off x="0" y="0"/>
          <a:ext cx="0" cy="0"/>
          <a:chOff x="0" y="0"/>
          <a:chExt cx="0" cy="0"/>
        </a:xfrm>
      </p:grpSpPr>
      <p:pic>
        <p:nvPicPr>
          <p:cNvPr id="173" name="lines-hrz-line.png" descr="lines-hrz-line.png"/>
          <p:cNvPicPr>
            <a:picLocks noChangeAspect="1"/>
          </p:cNvPicPr>
          <p:nvPr/>
        </p:nvPicPr>
        <p:blipFill>
          <a:blip r:embed="rId2">
            <a:extLst/>
          </a:blip>
          <a:stretch>
            <a:fillRect/>
          </a:stretch>
        </p:blipFill>
        <p:spPr>
          <a:xfrm>
            <a:off x="1917700" y="12611100"/>
            <a:ext cx="21221700" cy="286942"/>
          </a:xfrm>
          <a:prstGeom prst="rect">
            <a:avLst/>
          </a:prstGeom>
          <a:ln w="12700">
            <a:miter lim="400000"/>
          </a:ln>
        </p:spPr>
      </p:pic>
      <p:pic>
        <p:nvPicPr>
          <p:cNvPr id="174" name="lines-vert-line.png" descr="lines-vert-line.png"/>
          <p:cNvPicPr>
            <a:picLocks noChangeAspect="0"/>
          </p:cNvPicPr>
          <p:nvPr/>
        </p:nvPicPr>
        <p:blipFill>
          <a:blip r:embed="rId3">
            <a:extLst/>
          </a:blip>
          <a:stretch>
            <a:fillRect/>
          </a:stretch>
        </p:blipFill>
        <p:spPr>
          <a:xfrm>
            <a:off x="22856992" y="1422400"/>
            <a:ext cx="317501" cy="11404600"/>
          </a:xfrm>
          <a:prstGeom prst="rect">
            <a:avLst/>
          </a:prstGeom>
          <a:ln w="12700">
            <a:miter lim="400000"/>
          </a:ln>
        </p:spPr>
      </p:pic>
      <p:pic>
        <p:nvPicPr>
          <p:cNvPr id="175" name="dots-line-cropped.png" descr="dots-line-cropped.png"/>
          <p:cNvPicPr>
            <a:picLocks noChangeAspect="1"/>
          </p:cNvPicPr>
          <p:nvPr/>
        </p:nvPicPr>
        <p:blipFill>
          <a:blip r:embed="rId4">
            <a:extLst/>
          </a:blip>
          <a:srcRect l="0" t="11764" r="110" b="5882"/>
          <a:stretch>
            <a:fillRect/>
          </a:stretch>
        </p:blipFill>
        <p:spPr>
          <a:xfrm>
            <a:off x="1917700" y="1397000"/>
            <a:ext cx="11455400" cy="177800"/>
          </a:xfrm>
          <a:prstGeom prst="rect">
            <a:avLst/>
          </a:prstGeom>
          <a:ln w="12700">
            <a:miter lim="400000"/>
          </a:ln>
        </p:spPr>
      </p:pic>
      <p:pic>
        <p:nvPicPr>
          <p:cNvPr id="176" name="dots-line-cropped.png" descr="dots-line-cropped.png"/>
          <p:cNvPicPr>
            <a:picLocks noChangeAspect="1"/>
          </p:cNvPicPr>
          <p:nvPr/>
        </p:nvPicPr>
        <p:blipFill>
          <a:blip r:embed="rId4">
            <a:extLst/>
          </a:blip>
          <a:srcRect l="17497" t="11764" r="0" b="5882"/>
          <a:stretch>
            <a:fillRect/>
          </a:stretch>
        </p:blipFill>
        <p:spPr>
          <a:xfrm>
            <a:off x="13385800" y="1397000"/>
            <a:ext cx="9461500" cy="177800"/>
          </a:xfrm>
          <a:prstGeom prst="rect">
            <a:avLst/>
          </a:prstGeom>
          <a:ln w="12700">
            <a:miter lim="400000"/>
          </a:ln>
        </p:spPr>
      </p:pic>
      <p:pic>
        <p:nvPicPr>
          <p:cNvPr id="177" name="dots-line-cropped.png" descr="dots-line-cropped.png"/>
          <p:cNvPicPr>
            <a:picLocks noChangeAspect="1"/>
          </p:cNvPicPr>
          <p:nvPr/>
        </p:nvPicPr>
        <p:blipFill>
          <a:blip r:embed="rId4">
            <a:extLst/>
          </a:blip>
          <a:srcRect l="2436" t="0" r="332" b="0"/>
          <a:stretch>
            <a:fillRect/>
          </a:stretch>
        </p:blipFill>
        <p:spPr>
          <a:xfrm rot="16199998">
            <a:off x="-3702048" y="8083550"/>
            <a:ext cx="11150601" cy="215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
                </a:moveTo>
                <a:lnTo>
                  <a:pt x="0" y="0"/>
                </a:lnTo>
                <a:lnTo>
                  <a:pt x="0" y="21599"/>
                </a:lnTo>
                <a:lnTo>
                  <a:pt x="21600" y="21600"/>
                </a:lnTo>
                <a:lnTo>
                  <a:pt x="21600" y="1"/>
                </a:lnTo>
                <a:close/>
              </a:path>
            </a:pathLst>
          </a:custGeom>
          <a:ln w="12700">
            <a:miter lim="400000"/>
          </a:ln>
        </p:spPr>
      </p:pic>
      <p:pic>
        <p:nvPicPr>
          <p:cNvPr id="178" name="dots-line-cropped.png" descr="dots-line-cropped.png"/>
          <p:cNvPicPr>
            <a:picLocks noChangeAspect="1"/>
          </p:cNvPicPr>
          <p:nvPr/>
        </p:nvPicPr>
        <p:blipFill>
          <a:blip r:embed="rId4">
            <a:extLst/>
          </a:blip>
          <a:srcRect l="45957" t="2934" r="30897" b="0"/>
          <a:stretch>
            <a:fillRect/>
          </a:stretch>
        </p:blipFill>
        <p:spPr>
          <a:xfrm rot="16199991">
            <a:off x="549281" y="1196968"/>
            <a:ext cx="2654301" cy="209564"/>
          </a:xfrm>
          <a:prstGeom prst="rect">
            <a:avLst/>
          </a:prstGeom>
          <a:ln w="12700">
            <a:miter lim="400000"/>
          </a:ln>
        </p:spPr>
      </p:pic>
      <p:pic>
        <p:nvPicPr>
          <p:cNvPr id="179" name="dots-line-cropped.png" descr="dots-line-cropped.png"/>
          <p:cNvPicPr>
            <a:picLocks noChangeAspect="1"/>
          </p:cNvPicPr>
          <p:nvPr/>
        </p:nvPicPr>
        <p:blipFill>
          <a:blip r:embed="rId4">
            <a:extLst/>
          </a:blip>
          <a:srcRect l="52823" t="2937" r="30675" b="2944"/>
          <a:stretch>
            <a:fillRect/>
          </a:stretch>
        </p:blipFill>
        <p:spPr>
          <a:xfrm rot="21599989">
            <a:off x="-38101" y="12744451"/>
            <a:ext cx="1892301" cy="203201"/>
          </a:xfrm>
          <a:prstGeom prst="rect">
            <a:avLst/>
          </a:prstGeom>
          <a:ln w="12700">
            <a:miter lim="400000"/>
          </a:ln>
        </p:spPr>
      </p:pic>
      <p:pic>
        <p:nvPicPr>
          <p:cNvPr id="180" name="wave-line.png" descr="wave-line.png"/>
          <p:cNvPicPr>
            <a:picLocks noChangeAspect="1"/>
          </p:cNvPicPr>
          <p:nvPr/>
        </p:nvPicPr>
        <p:blipFill>
          <a:blip r:embed="rId5">
            <a:extLst/>
          </a:blip>
          <a:srcRect l="15840" t="0" r="0" b="0"/>
          <a:stretch>
            <a:fillRect/>
          </a:stretch>
        </p:blipFill>
        <p:spPr>
          <a:xfrm>
            <a:off x="1968500" y="1536700"/>
            <a:ext cx="20916902" cy="140022"/>
          </a:xfrm>
          <a:prstGeom prst="rect">
            <a:avLst/>
          </a:prstGeom>
          <a:ln w="12700">
            <a:miter lim="400000"/>
          </a:ln>
        </p:spPr>
      </p:pic>
      <p:pic>
        <p:nvPicPr>
          <p:cNvPr id="181" name="wave-line.png" descr="wave-line.png"/>
          <p:cNvPicPr>
            <a:picLocks noChangeAspect="1"/>
          </p:cNvPicPr>
          <p:nvPr/>
        </p:nvPicPr>
        <p:blipFill>
          <a:blip r:embed="rId5">
            <a:extLst/>
          </a:blip>
          <a:srcRect l="5664" t="0" r="49485" b="0"/>
          <a:stretch>
            <a:fillRect/>
          </a:stretch>
        </p:blipFill>
        <p:spPr>
          <a:xfrm rot="5400000">
            <a:off x="-3518856" y="7036175"/>
            <a:ext cx="11061701" cy="138949"/>
          </a:xfrm>
          <a:prstGeom prst="rect">
            <a:avLst/>
          </a:prstGeom>
          <a:ln w="12700">
            <a:miter lim="400000"/>
          </a:ln>
        </p:spPr>
      </p:pic>
      <p:pic>
        <p:nvPicPr>
          <p:cNvPr id="182" name="dots-line-cropped.png" descr="dots-line-cropped.png"/>
          <p:cNvPicPr>
            <a:picLocks noChangeAspect="1"/>
          </p:cNvPicPr>
          <p:nvPr/>
        </p:nvPicPr>
        <p:blipFill>
          <a:blip r:embed="rId4">
            <a:extLst/>
          </a:blip>
          <a:srcRect l="56589" t="2937" r="32447" b="2944"/>
          <a:stretch>
            <a:fillRect/>
          </a:stretch>
        </p:blipFill>
        <p:spPr>
          <a:xfrm rot="21599989">
            <a:off x="23139399" y="12744451"/>
            <a:ext cx="1257301" cy="203201"/>
          </a:xfrm>
          <a:prstGeom prst="rect">
            <a:avLst/>
          </a:prstGeom>
          <a:ln w="12700">
            <a:miter lim="400000"/>
          </a:ln>
        </p:spPr>
      </p:pic>
      <p:sp>
        <p:nvSpPr>
          <p:cNvPr id="183" name="primo piano di un fiore rosso e verde"/>
          <p:cNvSpPr/>
          <p:nvPr>
            <p:ph type="pic" sz="half" idx="21"/>
          </p:nvPr>
        </p:nvSpPr>
        <p:spPr>
          <a:xfrm rot="21349645">
            <a:off x="2857581" y="1396506"/>
            <a:ext cx="9145569" cy="11855368"/>
          </a:xfrm>
          <a:prstGeom prst="rect">
            <a:avLst/>
          </a:prstGeom>
          <a:effectLst>
            <a:outerShdw sx="100000" sy="100000" kx="0" ky="0" algn="b" rotWithShape="0" blurRad="63500" dist="50800" dir="5400000">
              <a:srgbClr val="292929">
                <a:alpha val="46500"/>
              </a:srgbClr>
            </a:outerShdw>
          </a:effectLst>
        </p:spPr>
        <p:txBody>
          <a:bodyPr lIns="91439" tIns="45719" rIns="91439" bIns="45719" anchor="t">
            <a:noAutofit/>
          </a:bodyPr>
          <a:lstStyle/>
          <a:p>
            <a:pPr/>
          </a:p>
        </p:txBody>
      </p:sp>
      <p:sp>
        <p:nvSpPr>
          <p:cNvPr id="184" name="primo piano di un fiore giallo"/>
          <p:cNvSpPr/>
          <p:nvPr>
            <p:ph type="pic" sz="quarter" idx="22"/>
          </p:nvPr>
        </p:nvSpPr>
        <p:spPr>
          <a:xfrm rot="180000">
            <a:off x="11437566" y="6012962"/>
            <a:ext cx="9178348" cy="6109738"/>
          </a:xfrm>
          <a:prstGeom prst="rect">
            <a:avLst/>
          </a:prstGeom>
          <a:ln w="9525">
            <a:round/>
          </a:ln>
        </p:spPr>
        <p:txBody>
          <a:bodyPr lIns="91439" tIns="45719" rIns="91439" bIns="45719" anchor="t">
            <a:noAutofit/>
          </a:bodyPr>
          <a:lstStyle/>
          <a:p>
            <a:pPr/>
          </a:p>
        </p:txBody>
      </p:sp>
      <p:sp>
        <p:nvSpPr>
          <p:cNvPr id="185" name="primo piano di un fiore rosa"/>
          <p:cNvSpPr/>
          <p:nvPr>
            <p:ph type="pic" sz="quarter" idx="23"/>
          </p:nvPr>
        </p:nvSpPr>
        <p:spPr>
          <a:xfrm>
            <a:off x="11163300" y="876300"/>
            <a:ext cx="9098027" cy="6065352"/>
          </a:xfrm>
          <a:prstGeom prst="rect">
            <a:avLst/>
          </a:prstGeom>
          <a:ln w="9525">
            <a:round/>
          </a:ln>
        </p:spPr>
        <p:txBody>
          <a:bodyPr lIns="91439" tIns="45719" rIns="91439" bIns="45719" anchor="t">
            <a:noAutofit/>
          </a:bodyPr>
          <a:lstStyle/>
          <a:p>
            <a:pPr/>
          </a:p>
        </p:txBody>
      </p:sp>
      <p:sp>
        <p:nvSpPr>
          <p:cNvPr id="186"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itazione">
    <p:spTree>
      <p:nvGrpSpPr>
        <p:cNvPr id="1" name=""/>
        <p:cNvGrpSpPr/>
        <p:nvPr/>
      </p:nvGrpSpPr>
      <p:grpSpPr>
        <a:xfrm>
          <a:off x="0" y="0"/>
          <a:ext cx="0" cy="0"/>
          <a:chOff x="0" y="0"/>
          <a:chExt cx="0" cy="0"/>
        </a:xfrm>
      </p:grpSpPr>
      <p:pic>
        <p:nvPicPr>
          <p:cNvPr id="193" name="lines-hrz-line.png" descr="lines-hrz-line.png"/>
          <p:cNvPicPr>
            <a:picLocks noChangeAspect="1"/>
          </p:cNvPicPr>
          <p:nvPr/>
        </p:nvPicPr>
        <p:blipFill>
          <a:blip r:embed="rId2">
            <a:extLst/>
          </a:blip>
          <a:stretch>
            <a:fillRect/>
          </a:stretch>
        </p:blipFill>
        <p:spPr>
          <a:xfrm>
            <a:off x="1917700" y="12611100"/>
            <a:ext cx="21221700" cy="286942"/>
          </a:xfrm>
          <a:prstGeom prst="rect">
            <a:avLst/>
          </a:prstGeom>
          <a:ln w="12700">
            <a:miter lim="400000"/>
          </a:ln>
        </p:spPr>
      </p:pic>
      <p:pic>
        <p:nvPicPr>
          <p:cNvPr id="194" name="lines-vert-line.png" descr="lines-vert-line.png"/>
          <p:cNvPicPr>
            <a:picLocks noChangeAspect="0"/>
          </p:cNvPicPr>
          <p:nvPr/>
        </p:nvPicPr>
        <p:blipFill>
          <a:blip r:embed="rId3">
            <a:extLst/>
          </a:blip>
          <a:stretch>
            <a:fillRect/>
          </a:stretch>
        </p:blipFill>
        <p:spPr>
          <a:xfrm>
            <a:off x="22856992" y="1422400"/>
            <a:ext cx="317501" cy="11404600"/>
          </a:xfrm>
          <a:prstGeom prst="rect">
            <a:avLst/>
          </a:prstGeom>
          <a:ln w="12700">
            <a:miter lim="400000"/>
          </a:ln>
        </p:spPr>
      </p:pic>
      <p:pic>
        <p:nvPicPr>
          <p:cNvPr id="195" name="dots-line-cropped.png" descr="dots-line-cropped.png"/>
          <p:cNvPicPr>
            <a:picLocks noChangeAspect="1"/>
          </p:cNvPicPr>
          <p:nvPr/>
        </p:nvPicPr>
        <p:blipFill>
          <a:blip r:embed="rId4">
            <a:extLst/>
          </a:blip>
          <a:srcRect l="0" t="11764" r="110" b="5882"/>
          <a:stretch>
            <a:fillRect/>
          </a:stretch>
        </p:blipFill>
        <p:spPr>
          <a:xfrm>
            <a:off x="1917700" y="1397000"/>
            <a:ext cx="11455400" cy="177800"/>
          </a:xfrm>
          <a:prstGeom prst="rect">
            <a:avLst/>
          </a:prstGeom>
          <a:ln w="12700">
            <a:miter lim="400000"/>
          </a:ln>
        </p:spPr>
      </p:pic>
      <p:pic>
        <p:nvPicPr>
          <p:cNvPr id="196" name="dots-line-cropped.png" descr="dots-line-cropped.png"/>
          <p:cNvPicPr>
            <a:picLocks noChangeAspect="1"/>
          </p:cNvPicPr>
          <p:nvPr/>
        </p:nvPicPr>
        <p:blipFill>
          <a:blip r:embed="rId4">
            <a:extLst/>
          </a:blip>
          <a:srcRect l="17497" t="11764" r="0" b="5882"/>
          <a:stretch>
            <a:fillRect/>
          </a:stretch>
        </p:blipFill>
        <p:spPr>
          <a:xfrm>
            <a:off x="13385800" y="1397000"/>
            <a:ext cx="9461500" cy="177800"/>
          </a:xfrm>
          <a:prstGeom prst="rect">
            <a:avLst/>
          </a:prstGeom>
          <a:ln w="12700">
            <a:miter lim="400000"/>
          </a:ln>
        </p:spPr>
      </p:pic>
      <p:pic>
        <p:nvPicPr>
          <p:cNvPr id="197" name="dots-line-cropped.png" descr="dots-line-cropped.png"/>
          <p:cNvPicPr>
            <a:picLocks noChangeAspect="1"/>
          </p:cNvPicPr>
          <p:nvPr/>
        </p:nvPicPr>
        <p:blipFill>
          <a:blip r:embed="rId4">
            <a:extLst/>
          </a:blip>
          <a:srcRect l="2436" t="0" r="332" b="0"/>
          <a:stretch>
            <a:fillRect/>
          </a:stretch>
        </p:blipFill>
        <p:spPr>
          <a:xfrm rot="16199998">
            <a:off x="-3702048" y="8083550"/>
            <a:ext cx="11150601" cy="215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
                </a:moveTo>
                <a:lnTo>
                  <a:pt x="0" y="0"/>
                </a:lnTo>
                <a:lnTo>
                  <a:pt x="0" y="21599"/>
                </a:lnTo>
                <a:lnTo>
                  <a:pt x="21600" y="21600"/>
                </a:lnTo>
                <a:lnTo>
                  <a:pt x="21600" y="1"/>
                </a:lnTo>
                <a:close/>
              </a:path>
            </a:pathLst>
          </a:custGeom>
          <a:ln w="12700">
            <a:miter lim="400000"/>
          </a:ln>
        </p:spPr>
      </p:pic>
      <p:pic>
        <p:nvPicPr>
          <p:cNvPr id="198" name="dots-line-cropped.png" descr="dots-line-cropped.png"/>
          <p:cNvPicPr>
            <a:picLocks noChangeAspect="1"/>
          </p:cNvPicPr>
          <p:nvPr/>
        </p:nvPicPr>
        <p:blipFill>
          <a:blip r:embed="rId4">
            <a:extLst/>
          </a:blip>
          <a:srcRect l="45957" t="2934" r="30897" b="0"/>
          <a:stretch>
            <a:fillRect/>
          </a:stretch>
        </p:blipFill>
        <p:spPr>
          <a:xfrm rot="16199991">
            <a:off x="549281" y="1196968"/>
            <a:ext cx="2654301" cy="209564"/>
          </a:xfrm>
          <a:prstGeom prst="rect">
            <a:avLst/>
          </a:prstGeom>
          <a:ln w="12700">
            <a:miter lim="400000"/>
          </a:ln>
        </p:spPr>
      </p:pic>
      <p:pic>
        <p:nvPicPr>
          <p:cNvPr id="199" name="dots-line-cropped.png" descr="dots-line-cropped.png"/>
          <p:cNvPicPr>
            <a:picLocks noChangeAspect="1"/>
          </p:cNvPicPr>
          <p:nvPr/>
        </p:nvPicPr>
        <p:blipFill>
          <a:blip r:embed="rId4">
            <a:extLst/>
          </a:blip>
          <a:srcRect l="52823" t="2937" r="30675" b="2944"/>
          <a:stretch>
            <a:fillRect/>
          </a:stretch>
        </p:blipFill>
        <p:spPr>
          <a:xfrm rot="21599989">
            <a:off x="-38101" y="12744451"/>
            <a:ext cx="1892301" cy="203201"/>
          </a:xfrm>
          <a:prstGeom prst="rect">
            <a:avLst/>
          </a:prstGeom>
          <a:ln w="12700">
            <a:miter lim="400000"/>
          </a:ln>
        </p:spPr>
      </p:pic>
      <p:pic>
        <p:nvPicPr>
          <p:cNvPr id="200" name="wave-line.png" descr="wave-line.png"/>
          <p:cNvPicPr>
            <a:picLocks noChangeAspect="1"/>
          </p:cNvPicPr>
          <p:nvPr/>
        </p:nvPicPr>
        <p:blipFill>
          <a:blip r:embed="rId5">
            <a:extLst/>
          </a:blip>
          <a:srcRect l="15840" t="0" r="0" b="0"/>
          <a:stretch>
            <a:fillRect/>
          </a:stretch>
        </p:blipFill>
        <p:spPr>
          <a:xfrm>
            <a:off x="1968500" y="1536700"/>
            <a:ext cx="20916902" cy="140022"/>
          </a:xfrm>
          <a:prstGeom prst="rect">
            <a:avLst/>
          </a:prstGeom>
          <a:ln w="12700">
            <a:miter lim="400000"/>
          </a:ln>
        </p:spPr>
      </p:pic>
      <p:pic>
        <p:nvPicPr>
          <p:cNvPr id="201" name="wave-line.png" descr="wave-line.png"/>
          <p:cNvPicPr>
            <a:picLocks noChangeAspect="1"/>
          </p:cNvPicPr>
          <p:nvPr/>
        </p:nvPicPr>
        <p:blipFill>
          <a:blip r:embed="rId5">
            <a:extLst/>
          </a:blip>
          <a:srcRect l="5664" t="0" r="49485" b="0"/>
          <a:stretch>
            <a:fillRect/>
          </a:stretch>
        </p:blipFill>
        <p:spPr>
          <a:xfrm rot="5400000">
            <a:off x="-3518856" y="7036175"/>
            <a:ext cx="11061701" cy="138949"/>
          </a:xfrm>
          <a:prstGeom prst="rect">
            <a:avLst/>
          </a:prstGeom>
          <a:ln w="12700">
            <a:miter lim="400000"/>
          </a:ln>
        </p:spPr>
      </p:pic>
      <p:pic>
        <p:nvPicPr>
          <p:cNvPr id="202" name="dots-line-cropped.png" descr="dots-line-cropped.png"/>
          <p:cNvPicPr>
            <a:picLocks noChangeAspect="1"/>
          </p:cNvPicPr>
          <p:nvPr/>
        </p:nvPicPr>
        <p:blipFill>
          <a:blip r:embed="rId4">
            <a:extLst/>
          </a:blip>
          <a:srcRect l="56589" t="2937" r="32447" b="2944"/>
          <a:stretch>
            <a:fillRect/>
          </a:stretch>
        </p:blipFill>
        <p:spPr>
          <a:xfrm rot="21599989">
            <a:off x="23139399" y="12744451"/>
            <a:ext cx="1257301" cy="203201"/>
          </a:xfrm>
          <a:prstGeom prst="rect">
            <a:avLst/>
          </a:prstGeom>
          <a:ln w="12700">
            <a:miter lim="400000"/>
          </a:ln>
        </p:spPr>
      </p:pic>
      <p:sp>
        <p:nvSpPr>
          <p:cNvPr id="203" name="“Inserisci qui una citazione”."/>
          <p:cNvSpPr txBox="1"/>
          <p:nvPr>
            <p:ph type="body" sz="quarter" idx="21"/>
          </p:nvPr>
        </p:nvSpPr>
        <p:spPr>
          <a:xfrm>
            <a:off x="2387600" y="6438900"/>
            <a:ext cx="19621500" cy="825500"/>
          </a:xfrm>
          <a:prstGeom prst="rect">
            <a:avLst/>
          </a:prstGeom>
        </p:spPr>
        <p:txBody>
          <a:bodyPr>
            <a:spAutoFit/>
          </a:bodyPr>
          <a:lstStyle>
            <a:lvl1pPr marL="0" indent="0" algn="ctr">
              <a:spcBef>
                <a:spcPts val="0"/>
              </a:spcBef>
              <a:buSzTx/>
              <a:buNone/>
              <a:defRPr i="1"/>
            </a:lvl1pPr>
          </a:lstStyle>
          <a:p>
            <a:pPr/>
            <a:r>
              <a:t>“Inserisci qui una citazione”.</a:t>
            </a:r>
          </a:p>
        </p:txBody>
      </p:sp>
      <p:sp>
        <p:nvSpPr>
          <p:cNvPr id="204" name="–Giovanni Mela"/>
          <p:cNvSpPr txBox="1"/>
          <p:nvPr>
            <p:ph type="body" sz="quarter" idx="22"/>
          </p:nvPr>
        </p:nvSpPr>
        <p:spPr>
          <a:xfrm>
            <a:off x="2387600" y="8953500"/>
            <a:ext cx="19621500" cy="558800"/>
          </a:xfrm>
          <a:prstGeom prst="rect">
            <a:avLst/>
          </a:prstGeom>
        </p:spPr>
        <p:txBody>
          <a:bodyPr anchor="t">
            <a:spAutoFit/>
          </a:bodyPr>
          <a:lstStyle>
            <a:lvl1pPr marL="0" indent="0" algn="ctr">
              <a:spcBef>
                <a:spcPts val="0"/>
              </a:spcBef>
              <a:buSzTx/>
              <a:buNone/>
              <a:defRPr sz="3200"/>
            </a:lvl1pPr>
          </a:lstStyle>
          <a:p>
            <a:pPr/>
            <a:r>
              <a:t>–Giovanni Mela</a:t>
            </a:r>
          </a:p>
        </p:txBody>
      </p:sp>
      <p:sp>
        <p:nvSpPr>
          <p:cNvPr id="205"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oto">
    <p:spTree>
      <p:nvGrpSpPr>
        <p:cNvPr id="1" name=""/>
        <p:cNvGrpSpPr/>
        <p:nvPr/>
      </p:nvGrpSpPr>
      <p:grpSpPr>
        <a:xfrm>
          <a:off x="0" y="0"/>
          <a:ext cx="0" cy="0"/>
          <a:chOff x="0" y="0"/>
          <a:chExt cx="0" cy="0"/>
        </a:xfrm>
      </p:grpSpPr>
      <p:pic>
        <p:nvPicPr>
          <p:cNvPr id="212" name="lines-hrz-line.png" descr="lines-hrz-line.png"/>
          <p:cNvPicPr>
            <a:picLocks noChangeAspect="1"/>
          </p:cNvPicPr>
          <p:nvPr/>
        </p:nvPicPr>
        <p:blipFill>
          <a:blip r:embed="rId2">
            <a:extLst/>
          </a:blip>
          <a:stretch>
            <a:fillRect/>
          </a:stretch>
        </p:blipFill>
        <p:spPr>
          <a:xfrm>
            <a:off x="1917700" y="12611100"/>
            <a:ext cx="21221700" cy="286942"/>
          </a:xfrm>
          <a:prstGeom prst="rect">
            <a:avLst/>
          </a:prstGeom>
          <a:ln w="12700">
            <a:miter lim="400000"/>
          </a:ln>
        </p:spPr>
      </p:pic>
      <p:pic>
        <p:nvPicPr>
          <p:cNvPr id="213" name="lines-vert-line.png" descr="lines-vert-line.png"/>
          <p:cNvPicPr>
            <a:picLocks noChangeAspect="0"/>
          </p:cNvPicPr>
          <p:nvPr/>
        </p:nvPicPr>
        <p:blipFill>
          <a:blip r:embed="rId3">
            <a:extLst/>
          </a:blip>
          <a:stretch>
            <a:fillRect/>
          </a:stretch>
        </p:blipFill>
        <p:spPr>
          <a:xfrm>
            <a:off x="22856992" y="1422400"/>
            <a:ext cx="317501" cy="11404600"/>
          </a:xfrm>
          <a:prstGeom prst="rect">
            <a:avLst/>
          </a:prstGeom>
          <a:ln w="12700">
            <a:miter lim="400000"/>
          </a:ln>
        </p:spPr>
      </p:pic>
      <p:pic>
        <p:nvPicPr>
          <p:cNvPr id="214" name="dots-line-cropped.png" descr="dots-line-cropped.png"/>
          <p:cNvPicPr>
            <a:picLocks noChangeAspect="1"/>
          </p:cNvPicPr>
          <p:nvPr/>
        </p:nvPicPr>
        <p:blipFill>
          <a:blip r:embed="rId4">
            <a:extLst/>
          </a:blip>
          <a:srcRect l="0" t="11764" r="110" b="5882"/>
          <a:stretch>
            <a:fillRect/>
          </a:stretch>
        </p:blipFill>
        <p:spPr>
          <a:xfrm>
            <a:off x="1917700" y="1397000"/>
            <a:ext cx="11455400" cy="177800"/>
          </a:xfrm>
          <a:prstGeom prst="rect">
            <a:avLst/>
          </a:prstGeom>
          <a:ln w="12700">
            <a:miter lim="400000"/>
          </a:ln>
        </p:spPr>
      </p:pic>
      <p:pic>
        <p:nvPicPr>
          <p:cNvPr id="215" name="dots-line-cropped.png" descr="dots-line-cropped.png"/>
          <p:cNvPicPr>
            <a:picLocks noChangeAspect="1"/>
          </p:cNvPicPr>
          <p:nvPr/>
        </p:nvPicPr>
        <p:blipFill>
          <a:blip r:embed="rId4">
            <a:extLst/>
          </a:blip>
          <a:srcRect l="17497" t="11764" r="0" b="5882"/>
          <a:stretch>
            <a:fillRect/>
          </a:stretch>
        </p:blipFill>
        <p:spPr>
          <a:xfrm>
            <a:off x="13385800" y="1397000"/>
            <a:ext cx="9461500" cy="177800"/>
          </a:xfrm>
          <a:prstGeom prst="rect">
            <a:avLst/>
          </a:prstGeom>
          <a:ln w="12700">
            <a:miter lim="400000"/>
          </a:ln>
        </p:spPr>
      </p:pic>
      <p:pic>
        <p:nvPicPr>
          <p:cNvPr id="216" name="dots-line-cropped.png" descr="dots-line-cropped.png"/>
          <p:cNvPicPr>
            <a:picLocks noChangeAspect="1"/>
          </p:cNvPicPr>
          <p:nvPr/>
        </p:nvPicPr>
        <p:blipFill>
          <a:blip r:embed="rId4">
            <a:extLst/>
          </a:blip>
          <a:srcRect l="2436" t="0" r="332" b="0"/>
          <a:stretch>
            <a:fillRect/>
          </a:stretch>
        </p:blipFill>
        <p:spPr>
          <a:xfrm rot="16199998">
            <a:off x="-3702048" y="8083550"/>
            <a:ext cx="11150601" cy="215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
                </a:moveTo>
                <a:lnTo>
                  <a:pt x="0" y="0"/>
                </a:lnTo>
                <a:lnTo>
                  <a:pt x="0" y="21599"/>
                </a:lnTo>
                <a:lnTo>
                  <a:pt x="21600" y="21600"/>
                </a:lnTo>
                <a:lnTo>
                  <a:pt x="21600" y="1"/>
                </a:lnTo>
                <a:close/>
              </a:path>
            </a:pathLst>
          </a:custGeom>
          <a:ln w="12700">
            <a:miter lim="400000"/>
          </a:ln>
        </p:spPr>
      </p:pic>
      <p:pic>
        <p:nvPicPr>
          <p:cNvPr id="217" name="dots-line-cropped.png" descr="dots-line-cropped.png"/>
          <p:cNvPicPr>
            <a:picLocks noChangeAspect="1"/>
          </p:cNvPicPr>
          <p:nvPr/>
        </p:nvPicPr>
        <p:blipFill>
          <a:blip r:embed="rId4">
            <a:extLst/>
          </a:blip>
          <a:srcRect l="45957" t="2934" r="30897" b="0"/>
          <a:stretch>
            <a:fillRect/>
          </a:stretch>
        </p:blipFill>
        <p:spPr>
          <a:xfrm rot="16199991">
            <a:off x="549281" y="1196968"/>
            <a:ext cx="2654301" cy="209564"/>
          </a:xfrm>
          <a:prstGeom prst="rect">
            <a:avLst/>
          </a:prstGeom>
          <a:ln w="12700">
            <a:miter lim="400000"/>
          </a:ln>
        </p:spPr>
      </p:pic>
      <p:pic>
        <p:nvPicPr>
          <p:cNvPr id="218" name="dots-line-cropped.png" descr="dots-line-cropped.png"/>
          <p:cNvPicPr>
            <a:picLocks noChangeAspect="1"/>
          </p:cNvPicPr>
          <p:nvPr/>
        </p:nvPicPr>
        <p:blipFill>
          <a:blip r:embed="rId4">
            <a:extLst/>
          </a:blip>
          <a:srcRect l="52823" t="2937" r="30675" b="2944"/>
          <a:stretch>
            <a:fillRect/>
          </a:stretch>
        </p:blipFill>
        <p:spPr>
          <a:xfrm rot="21599989">
            <a:off x="-38101" y="12744451"/>
            <a:ext cx="1892301" cy="203201"/>
          </a:xfrm>
          <a:prstGeom prst="rect">
            <a:avLst/>
          </a:prstGeom>
          <a:ln w="12700">
            <a:miter lim="400000"/>
          </a:ln>
        </p:spPr>
      </p:pic>
      <p:pic>
        <p:nvPicPr>
          <p:cNvPr id="219" name="wave-line.png" descr="wave-line.png"/>
          <p:cNvPicPr>
            <a:picLocks noChangeAspect="1"/>
          </p:cNvPicPr>
          <p:nvPr/>
        </p:nvPicPr>
        <p:blipFill>
          <a:blip r:embed="rId5">
            <a:extLst/>
          </a:blip>
          <a:srcRect l="15840" t="0" r="0" b="0"/>
          <a:stretch>
            <a:fillRect/>
          </a:stretch>
        </p:blipFill>
        <p:spPr>
          <a:xfrm>
            <a:off x="1968500" y="1536700"/>
            <a:ext cx="20916902" cy="140022"/>
          </a:xfrm>
          <a:prstGeom prst="rect">
            <a:avLst/>
          </a:prstGeom>
          <a:ln w="12700">
            <a:miter lim="400000"/>
          </a:ln>
        </p:spPr>
      </p:pic>
      <p:pic>
        <p:nvPicPr>
          <p:cNvPr id="220" name="wave-line.png" descr="wave-line.png"/>
          <p:cNvPicPr>
            <a:picLocks noChangeAspect="1"/>
          </p:cNvPicPr>
          <p:nvPr/>
        </p:nvPicPr>
        <p:blipFill>
          <a:blip r:embed="rId5">
            <a:extLst/>
          </a:blip>
          <a:srcRect l="5664" t="0" r="49485" b="0"/>
          <a:stretch>
            <a:fillRect/>
          </a:stretch>
        </p:blipFill>
        <p:spPr>
          <a:xfrm rot="5400000">
            <a:off x="-3518856" y="7036175"/>
            <a:ext cx="11061701" cy="138949"/>
          </a:xfrm>
          <a:prstGeom prst="rect">
            <a:avLst/>
          </a:prstGeom>
          <a:ln w="12700">
            <a:miter lim="400000"/>
          </a:ln>
        </p:spPr>
      </p:pic>
      <p:pic>
        <p:nvPicPr>
          <p:cNvPr id="221" name="dots-line-cropped.png" descr="dots-line-cropped.png"/>
          <p:cNvPicPr>
            <a:picLocks noChangeAspect="1"/>
          </p:cNvPicPr>
          <p:nvPr/>
        </p:nvPicPr>
        <p:blipFill>
          <a:blip r:embed="rId4">
            <a:extLst/>
          </a:blip>
          <a:srcRect l="56589" t="2937" r="32447" b="2944"/>
          <a:stretch>
            <a:fillRect/>
          </a:stretch>
        </p:blipFill>
        <p:spPr>
          <a:xfrm rot="21599989">
            <a:off x="23139399" y="12744451"/>
            <a:ext cx="1257301" cy="203201"/>
          </a:xfrm>
          <a:prstGeom prst="rect">
            <a:avLst/>
          </a:prstGeom>
          <a:ln w="12700">
            <a:miter lim="400000"/>
          </a:ln>
        </p:spPr>
      </p:pic>
      <p:sp>
        <p:nvSpPr>
          <p:cNvPr id="222" name="primo piano di un fiore rosa"/>
          <p:cNvSpPr/>
          <p:nvPr>
            <p:ph type="pic" idx="21"/>
          </p:nvPr>
        </p:nvSpPr>
        <p:spPr>
          <a:xfrm>
            <a:off x="-406400" y="-1828800"/>
            <a:ext cx="25031699" cy="16687799"/>
          </a:xfrm>
          <a:prstGeom prst="rect">
            <a:avLst/>
          </a:prstGeom>
        </p:spPr>
        <p:txBody>
          <a:bodyPr lIns="91439" tIns="45719" rIns="91439" bIns="45719" anchor="t">
            <a:noAutofit/>
          </a:bodyPr>
          <a:lstStyle/>
          <a:p>
            <a:pPr/>
          </a:p>
        </p:txBody>
      </p:sp>
      <p:sp>
        <p:nvSpPr>
          <p:cNvPr id="22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Vuota">
    <p:spTree>
      <p:nvGrpSpPr>
        <p:cNvPr id="1" name=""/>
        <p:cNvGrpSpPr/>
        <p:nvPr/>
      </p:nvGrpSpPr>
      <p:grpSpPr>
        <a:xfrm>
          <a:off x="0" y="0"/>
          <a:ext cx="0" cy="0"/>
          <a:chOff x="0" y="0"/>
          <a:chExt cx="0" cy="0"/>
        </a:xfrm>
      </p:grpSpPr>
      <p:pic>
        <p:nvPicPr>
          <p:cNvPr id="230" name="lines-hrz-line.png" descr="lines-hrz-line.png"/>
          <p:cNvPicPr>
            <a:picLocks noChangeAspect="1"/>
          </p:cNvPicPr>
          <p:nvPr/>
        </p:nvPicPr>
        <p:blipFill>
          <a:blip r:embed="rId2">
            <a:extLst/>
          </a:blip>
          <a:stretch>
            <a:fillRect/>
          </a:stretch>
        </p:blipFill>
        <p:spPr>
          <a:xfrm>
            <a:off x="1917700" y="12611100"/>
            <a:ext cx="21221700" cy="286942"/>
          </a:xfrm>
          <a:prstGeom prst="rect">
            <a:avLst/>
          </a:prstGeom>
          <a:ln w="12700">
            <a:miter lim="400000"/>
          </a:ln>
        </p:spPr>
      </p:pic>
      <p:pic>
        <p:nvPicPr>
          <p:cNvPr id="231" name="lines-vert-line.png" descr="lines-vert-line.png"/>
          <p:cNvPicPr>
            <a:picLocks noChangeAspect="0"/>
          </p:cNvPicPr>
          <p:nvPr/>
        </p:nvPicPr>
        <p:blipFill>
          <a:blip r:embed="rId3">
            <a:extLst/>
          </a:blip>
          <a:stretch>
            <a:fillRect/>
          </a:stretch>
        </p:blipFill>
        <p:spPr>
          <a:xfrm>
            <a:off x="22856992" y="1422400"/>
            <a:ext cx="317501" cy="11404600"/>
          </a:xfrm>
          <a:prstGeom prst="rect">
            <a:avLst/>
          </a:prstGeom>
          <a:ln w="12700">
            <a:miter lim="400000"/>
          </a:ln>
        </p:spPr>
      </p:pic>
      <p:pic>
        <p:nvPicPr>
          <p:cNvPr id="232" name="dots-line-cropped.png" descr="dots-line-cropped.png"/>
          <p:cNvPicPr>
            <a:picLocks noChangeAspect="1"/>
          </p:cNvPicPr>
          <p:nvPr/>
        </p:nvPicPr>
        <p:blipFill>
          <a:blip r:embed="rId4">
            <a:extLst/>
          </a:blip>
          <a:srcRect l="0" t="11764" r="110" b="5882"/>
          <a:stretch>
            <a:fillRect/>
          </a:stretch>
        </p:blipFill>
        <p:spPr>
          <a:xfrm>
            <a:off x="1917700" y="1397000"/>
            <a:ext cx="11455400" cy="177800"/>
          </a:xfrm>
          <a:prstGeom prst="rect">
            <a:avLst/>
          </a:prstGeom>
          <a:ln w="12700">
            <a:miter lim="400000"/>
          </a:ln>
        </p:spPr>
      </p:pic>
      <p:pic>
        <p:nvPicPr>
          <p:cNvPr id="233" name="dots-line-cropped.png" descr="dots-line-cropped.png"/>
          <p:cNvPicPr>
            <a:picLocks noChangeAspect="1"/>
          </p:cNvPicPr>
          <p:nvPr/>
        </p:nvPicPr>
        <p:blipFill>
          <a:blip r:embed="rId4">
            <a:extLst/>
          </a:blip>
          <a:srcRect l="17497" t="11764" r="0" b="5882"/>
          <a:stretch>
            <a:fillRect/>
          </a:stretch>
        </p:blipFill>
        <p:spPr>
          <a:xfrm>
            <a:off x="13385800" y="1397000"/>
            <a:ext cx="9461500" cy="177800"/>
          </a:xfrm>
          <a:prstGeom prst="rect">
            <a:avLst/>
          </a:prstGeom>
          <a:ln w="12700">
            <a:miter lim="400000"/>
          </a:ln>
        </p:spPr>
      </p:pic>
      <p:pic>
        <p:nvPicPr>
          <p:cNvPr id="234" name="dots-line-cropped.png" descr="dots-line-cropped.png"/>
          <p:cNvPicPr>
            <a:picLocks noChangeAspect="1"/>
          </p:cNvPicPr>
          <p:nvPr/>
        </p:nvPicPr>
        <p:blipFill>
          <a:blip r:embed="rId4">
            <a:extLst/>
          </a:blip>
          <a:srcRect l="2436" t="0" r="332" b="0"/>
          <a:stretch>
            <a:fillRect/>
          </a:stretch>
        </p:blipFill>
        <p:spPr>
          <a:xfrm rot="16199998">
            <a:off x="-3702048" y="8083550"/>
            <a:ext cx="11150601" cy="215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
                </a:moveTo>
                <a:lnTo>
                  <a:pt x="0" y="0"/>
                </a:lnTo>
                <a:lnTo>
                  <a:pt x="0" y="21599"/>
                </a:lnTo>
                <a:lnTo>
                  <a:pt x="21600" y="21600"/>
                </a:lnTo>
                <a:lnTo>
                  <a:pt x="21600" y="1"/>
                </a:lnTo>
                <a:close/>
              </a:path>
            </a:pathLst>
          </a:custGeom>
          <a:ln w="12700">
            <a:miter lim="400000"/>
          </a:ln>
        </p:spPr>
      </p:pic>
      <p:pic>
        <p:nvPicPr>
          <p:cNvPr id="235" name="dots-line-cropped.png" descr="dots-line-cropped.png"/>
          <p:cNvPicPr>
            <a:picLocks noChangeAspect="1"/>
          </p:cNvPicPr>
          <p:nvPr/>
        </p:nvPicPr>
        <p:blipFill>
          <a:blip r:embed="rId4">
            <a:extLst/>
          </a:blip>
          <a:srcRect l="45957" t="2934" r="30897" b="0"/>
          <a:stretch>
            <a:fillRect/>
          </a:stretch>
        </p:blipFill>
        <p:spPr>
          <a:xfrm rot="16199991">
            <a:off x="549281" y="1196968"/>
            <a:ext cx="2654301" cy="209564"/>
          </a:xfrm>
          <a:prstGeom prst="rect">
            <a:avLst/>
          </a:prstGeom>
          <a:ln w="12700">
            <a:miter lim="400000"/>
          </a:ln>
        </p:spPr>
      </p:pic>
      <p:pic>
        <p:nvPicPr>
          <p:cNvPr id="236" name="dots-line-cropped.png" descr="dots-line-cropped.png"/>
          <p:cNvPicPr>
            <a:picLocks noChangeAspect="1"/>
          </p:cNvPicPr>
          <p:nvPr/>
        </p:nvPicPr>
        <p:blipFill>
          <a:blip r:embed="rId4">
            <a:extLst/>
          </a:blip>
          <a:srcRect l="52823" t="2937" r="30675" b="2944"/>
          <a:stretch>
            <a:fillRect/>
          </a:stretch>
        </p:blipFill>
        <p:spPr>
          <a:xfrm rot="21599989">
            <a:off x="-38101" y="12744451"/>
            <a:ext cx="1892301" cy="203201"/>
          </a:xfrm>
          <a:prstGeom prst="rect">
            <a:avLst/>
          </a:prstGeom>
          <a:ln w="12700">
            <a:miter lim="400000"/>
          </a:ln>
        </p:spPr>
      </p:pic>
      <p:pic>
        <p:nvPicPr>
          <p:cNvPr id="237" name="wave-line.png" descr="wave-line.png"/>
          <p:cNvPicPr>
            <a:picLocks noChangeAspect="1"/>
          </p:cNvPicPr>
          <p:nvPr/>
        </p:nvPicPr>
        <p:blipFill>
          <a:blip r:embed="rId5">
            <a:extLst/>
          </a:blip>
          <a:srcRect l="15840" t="0" r="0" b="0"/>
          <a:stretch>
            <a:fillRect/>
          </a:stretch>
        </p:blipFill>
        <p:spPr>
          <a:xfrm>
            <a:off x="1968500" y="1536700"/>
            <a:ext cx="20916902" cy="140022"/>
          </a:xfrm>
          <a:prstGeom prst="rect">
            <a:avLst/>
          </a:prstGeom>
          <a:ln w="12700">
            <a:miter lim="400000"/>
          </a:ln>
        </p:spPr>
      </p:pic>
      <p:pic>
        <p:nvPicPr>
          <p:cNvPr id="238" name="wave-line.png" descr="wave-line.png"/>
          <p:cNvPicPr>
            <a:picLocks noChangeAspect="1"/>
          </p:cNvPicPr>
          <p:nvPr/>
        </p:nvPicPr>
        <p:blipFill>
          <a:blip r:embed="rId5">
            <a:extLst/>
          </a:blip>
          <a:srcRect l="5664" t="0" r="49485" b="0"/>
          <a:stretch>
            <a:fillRect/>
          </a:stretch>
        </p:blipFill>
        <p:spPr>
          <a:xfrm rot="5400000">
            <a:off x="-3518856" y="7036175"/>
            <a:ext cx="11061701" cy="138949"/>
          </a:xfrm>
          <a:prstGeom prst="rect">
            <a:avLst/>
          </a:prstGeom>
          <a:ln w="12700">
            <a:miter lim="400000"/>
          </a:ln>
        </p:spPr>
      </p:pic>
      <p:pic>
        <p:nvPicPr>
          <p:cNvPr id="239" name="dots-line-cropped.png" descr="dots-line-cropped.png"/>
          <p:cNvPicPr>
            <a:picLocks noChangeAspect="1"/>
          </p:cNvPicPr>
          <p:nvPr/>
        </p:nvPicPr>
        <p:blipFill>
          <a:blip r:embed="rId4">
            <a:extLst/>
          </a:blip>
          <a:srcRect l="56589" t="2937" r="32447" b="2944"/>
          <a:stretch>
            <a:fillRect/>
          </a:stretch>
        </p:blipFill>
        <p:spPr>
          <a:xfrm rot="21599989">
            <a:off x="23139399" y="12744451"/>
            <a:ext cx="1257301" cy="203201"/>
          </a:xfrm>
          <a:prstGeom prst="rect">
            <a:avLst/>
          </a:prstGeom>
          <a:ln w="12700">
            <a:miter lim="400000"/>
          </a:ln>
        </p:spPr>
      </p:pic>
      <p:sp>
        <p:nvSpPr>
          <p:cNvPr id="240"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oto - Orizzontale">
    <p:spTree>
      <p:nvGrpSpPr>
        <p:cNvPr id="1" name=""/>
        <p:cNvGrpSpPr/>
        <p:nvPr/>
      </p:nvGrpSpPr>
      <p:grpSpPr>
        <a:xfrm>
          <a:off x="0" y="0"/>
          <a:ext cx="0" cy="0"/>
          <a:chOff x="0" y="0"/>
          <a:chExt cx="0" cy="0"/>
        </a:xfrm>
      </p:grpSpPr>
      <p:pic>
        <p:nvPicPr>
          <p:cNvPr id="33" name="lines-hrz-line.png" descr="lines-hrz-line.png"/>
          <p:cNvPicPr>
            <a:picLocks noChangeAspect="1"/>
          </p:cNvPicPr>
          <p:nvPr/>
        </p:nvPicPr>
        <p:blipFill>
          <a:blip r:embed="rId2">
            <a:extLst/>
          </a:blip>
          <a:stretch>
            <a:fillRect/>
          </a:stretch>
        </p:blipFill>
        <p:spPr>
          <a:xfrm>
            <a:off x="1917700" y="12611100"/>
            <a:ext cx="21221700" cy="286942"/>
          </a:xfrm>
          <a:prstGeom prst="rect">
            <a:avLst/>
          </a:prstGeom>
          <a:ln w="12700">
            <a:miter lim="400000"/>
          </a:ln>
        </p:spPr>
      </p:pic>
      <p:pic>
        <p:nvPicPr>
          <p:cNvPr id="34" name="lines-vert-line.png" descr="lines-vert-line.png"/>
          <p:cNvPicPr>
            <a:picLocks noChangeAspect="0"/>
          </p:cNvPicPr>
          <p:nvPr/>
        </p:nvPicPr>
        <p:blipFill>
          <a:blip r:embed="rId3">
            <a:extLst/>
          </a:blip>
          <a:stretch>
            <a:fillRect/>
          </a:stretch>
        </p:blipFill>
        <p:spPr>
          <a:xfrm>
            <a:off x="22856992" y="1422400"/>
            <a:ext cx="317501" cy="11404600"/>
          </a:xfrm>
          <a:prstGeom prst="rect">
            <a:avLst/>
          </a:prstGeom>
          <a:ln w="12700">
            <a:miter lim="400000"/>
          </a:ln>
        </p:spPr>
      </p:pic>
      <p:pic>
        <p:nvPicPr>
          <p:cNvPr id="35" name="dots-line-cropped.png" descr="dots-line-cropped.png"/>
          <p:cNvPicPr>
            <a:picLocks noChangeAspect="1"/>
          </p:cNvPicPr>
          <p:nvPr/>
        </p:nvPicPr>
        <p:blipFill>
          <a:blip r:embed="rId4">
            <a:extLst/>
          </a:blip>
          <a:srcRect l="0" t="11764" r="110" b="5882"/>
          <a:stretch>
            <a:fillRect/>
          </a:stretch>
        </p:blipFill>
        <p:spPr>
          <a:xfrm>
            <a:off x="1917700" y="1397000"/>
            <a:ext cx="11455400" cy="177800"/>
          </a:xfrm>
          <a:prstGeom prst="rect">
            <a:avLst/>
          </a:prstGeom>
          <a:ln w="12700">
            <a:miter lim="400000"/>
          </a:ln>
        </p:spPr>
      </p:pic>
      <p:pic>
        <p:nvPicPr>
          <p:cNvPr id="36" name="dots-line-cropped.png" descr="dots-line-cropped.png"/>
          <p:cNvPicPr>
            <a:picLocks noChangeAspect="1"/>
          </p:cNvPicPr>
          <p:nvPr/>
        </p:nvPicPr>
        <p:blipFill>
          <a:blip r:embed="rId4">
            <a:extLst/>
          </a:blip>
          <a:srcRect l="17497" t="11764" r="0" b="5882"/>
          <a:stretch>
            <a:fillRect/>
          </a:stretch>
        </p:blipFill>
        <p:spPr>
          <a:xfrm>
            <a:off x="13385800" y="1397000"/>
            <a:ext cx="9461500" cy="177800"/>
          </a:xfrm>
          <a:prstGeom prst="rect">
            <a:avLst/>
          </a:prstGeom>
          <a:ln w="12700">
            <a:miter lim="400000"/>
          </a:ln>
        </p:spPr>
      </p:pic>
      <p:pic>
        <p:nvPicPr>
          <p:cNvPr id="37" name="dots-line-cropped.png" descr="dots-line-cropped.png"/>
          <p:cNvPicPr>
            <a:picLocks noChangeAspect="1"/>
          </p:cNvPicPr>
          <p:nvPr/>
        </p:nvPicPr>
        <p:blipFill>
          <a:blip r:embed="rId4">
            <a:extLst/>
          </a:blip>
          <a:srcRect l="2436" t="0" r="332" b="0"/>
          <a:stretch>
            <a:fillRect/>
          </a:stretch>
        </p:blipFill>
        <p:spPr>
          <a:xfrm rot="16199998">
            <a:off x="-3702048" y="8083550"/>
            <a:ext cx="11150601" cy="215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
                </a:moveTo>
                <a:lnTo>
                  <a:pt x="0" y="0"/>
                </a:lnTo>
                <a:lnTo>
                  <a:pt x="0" y="21599"/>
                </a:lnTo>
                <a:lnTo>
                  <a:pt x="21600" y="21600"/>
                </a:lnTo>
                <a:lnTo>
                  <a:pt x="21600" y="1"/>
                </a:lnTo>
                <a:close/>
              </a:path>
            </a:pathLst>
          </a:custGeom>
          <a:ln w="12700">
            <a:miter lim="400000"/>
          </a:ln>
        </p:spPr>
      </p:pic>
      <p:pic>
        <p:nvPicPr>
          <p:cNvPr id="38" name="dots-line-cropped.png" descr="dots-line-cropped.png"/>
          <p:cNvPicPr>
            <a:picLocks noChangeAspect="1"/>
          </p:cNvPicPr>
          <p:nvPr/>
        </p:nvPicPr>
        <p:blipFill>
          <a:blip r:embed="rId4">
            <a:extLst/>
          </a:blip>
          <a:srcRect l="45957" t="2934" r="30897" b="0"/>
          <a:stretch>
            <a:fillRect/>
          </a:stretch>
        </p:blipFill>
        <p:spPr>
          <a:xfrm rot="16199991">
            <a:off x="549281" y="1196968"/>
            <a:ext cx="2654301" cy="209564"/>
          </a:xfrm>
          <a:prstGeom prst="rect">
            <a:avLst/>
          </a:prstGeom>
          <a:ln w="12700">
            <a:miter lim="400000"/>
          </a:ln>
        </p:spPr>
      </p:pic>
      <p:pic>
        <p:nvPicPr>
          <p:cNvPr id="39" name="dots-line-cropped.png" descr="dots-line-cropped.png"/>
          <p:cNvPicPr>
            <a:picLocks noChangeAspect="1"/>
          </p:cNvPicPr>
          <p:nvPr/>
        </p:nvPicPr>
        <p:blipFill>
          <a:blip r:embed="rId4">
            <a:extLst/>
          </a:blip>
          <a:srcRect l="52823" t="2937" r="30675" b="2944"/>
          <a:stretch>
            <a:fillRect/>
          </a:stretch>
        </p:blipFill>
        <p:spPr>
          <a:xfrm rot="21599989">
            <a:off x="-38101" y="12744451"/>
            <a:ext cx="1892301" cy="203201"/>
          </a:xfrm>
          <a:prstGeom prst="rect">
            <a:avLst/>
          </a:prstGeom>
          <a:ln w="12700">
            <a:miter lim="400000"/>
          </a:ln>
        </p:spPr>
      </p:pic>
      <p:pic>
        <p:nvPicPr>
          <p:cNvPr id="40" name="wave-line.png" descr="wave-line.png"/>
          <p:cNvPicPr>
            <a:picLocks noChangeAspect="1"/>
          </p:cNvPicPr>
          <p:nvPr/>
        </p:nvPicPr>
        <p:blipFill>
          <a:blip r:embed="rId5">
            <a:extLst/>
          </a:blip>
          <a:srcRect l="15840" t="0" r="0" b="0"/>
          <a:stretch>
            <a:fillRect/>
          </a:stretch>
        </p:blipFill>
        <p:spPr>
          <a:xfrm>
            <a:off x="1968500" y="1536700"/>
            <a:ext cx="20916902" cy="140022"/>
          </a:xfrm>
          <a:prstGeom prst="rect">
            <a:avLst/>
          </a:prstGeom>
          <a:ln w="12700">
            <a:miter lim="400000"/>
          </a:ln>
        </p:spPr>
      </p:pic>
      <p:pic>
        <p:nvPicPr>
          <p:cNvPr id="41" name="wave-line.png" descr="wave-line.png"/>
          <p:cNvPicPr>
            <a:picLocks noChangeAspect="1"/>
          </p:cNvPicPr>
          <p:nvPr/>
        </p:nvPicPr>
        <p:blipFill>
          <a:blip r:embed="rId5">
            <a:extLst/>
          </a:blip>
          <a:srcRect l="5664" t="0" r="49485" b="0"/>
          <a:stretch>
            <a:fillRect/>
          </a:stretch>
        </p:blipFill>
        <p:spPr>
          <a:xfrm rot="5400000">
            <a:off x="-3518856" y="7036175"/>
            <a:ext cx="11061701" cy="138949"/>
          </a:xfrm>
          <a:prstGeom prst="rect">
            <a:avLst/>
          </a:prstGeom>
          <a:ln w="12700">
            <a:miter lim="400000"/>
          </a:ln>
        </p:spPr>
      </p:pic>
      <p:pic>
        <p:nvPicPr>
          <p:cNvPr id="42" name="dots-line-cropped.png" descr="dots-line-cropped.png"/>
          <p:cNvPicPr>
            <a:picLocks noChangeAspect="1"/>
          </p:cNvPicPr>
          <p:nvPr/>
        </p:nvPicPr>
        <p:blipFill>
          <a:blip r:embed="rId4">
            <a:extLst/>
          </a:blip>
          <a:srcRect l="56589" t="2937" r="32447" b="2944"/>
          <a:stretch>
            <a:fillRect/>
          </a:stretch>
        </p:blipFill>
        <p:spPr>
          <a:xfrm rot="21599989">
            <a:off x="23139399" y="12744451"/>
            <a:ext cx="1257301" cy="203201"/>
          </a:xfrm>
          <a:prstGeom prst="rect">
            <a:avLst/>
          </a:prstGeom>
          <a:ln w="12700">
            <a:miter lim="400000"/>
          </a:ln>
        </p:spPr>
      </p:pic>
      <p:sp>
        <p:nvSpPr>
          <p:cNvPr id="43" name="primo piano di un fiore rosa"/>
          <p:cNvSpPr/>
          <p:nvPr>
            <p:ph type="pic" idx="21"/>
          </p:nvPr>
        </p:nvSpPr>
        <p:spPr>
          <a:xfrm>
            <a:off x="2336800" y="-3649134"/>
            <a:ext cx="19723100" cy="13148734"/>
          </a:xfrm>
          <a:prstGeom prst="rect">
            <a:avLst/>
          </a:prstGeom>
          <a:ln w="101600">
            <a:solidFill>
              <a:srgbClr val="FFFFFF"/>
            </a:solidFill>
          </a:ln>
          <a:effectLst>
            <a:outerShdw sx="100000" sy="100000" kx="0" ky="0" algn="b" rotWithShape="0" blurRad="38100" dist="50800" dir="5400000">
              <a:srgbClr val="292929">
                <a:alpha val="69750"/>
              </a:srgbClr>
            </a:outerShdw>
          </a:effectLst>
        </p:spPr>
        <p:txBody>
          <a:bodyPr lIns="91439" tIns="45719" rIns="91439" bIns="45719" anchor="t">
            <a:noAutofit/>
          </a:bodyPr>
          <a:lstStyle/>
          <a:p>
            <a:pPr/>
          </a:p>
        </p:txBody>
      </p:sp>
      <p:sp>
        <p:nvSpPr>
          <p:cNvPr id="44" name="Titolo Testo"/>
          <p:cNvSpPr txBox="1"/>
          <p:nvPr>
            <p:ph type="title"/>
          </p:nvPr>
        </p:nvSpPr>
        <p:spPr>
          <a:xfrm>
            <a:off x="2387600" y="8750300"/>
            <a:ext cx="19621500" cy="2095500"/>
          </a:xfrm>
          <a:prstGeom prst="rect">
            <a:avLst/>
          </a:prstGeom>
        </p:spPr>
        <p:txBody>
          <a:bodyPr anchor="b"/>
          <a:lstStyle>
            <a:lvl1pPr>
              <a:defRPr i="1">
                <a:solidFill>
                  <a:srgbClr val="292929"/>
                </a:solidFill>
                <a:latin typeface="+mj-lt"/>
                <a:ea typeface="+mj-ea"/>
                <a:cs typeface="+mj-cs"/>
                <a:sym typeface="Georgia"/>
              </a:defRPr>
            </a:lvl1pPr>
          </a:lstStyle>
          <a:p>
            <a:pPr/>
            <a:r>
              <a:t>Titolo Testo</a:t>
            </a:r>
          </a:p>
        </p:txBody>
      </p:sp>
      <p:sp>
        <p:nvSpPr>
          <p:cNvPr id="45" name="Corpo livello uno…"/>
          <p:cNvSpPr txBox="1"/>
          <p:nvPr>
            <p:ph type="body" sz="quarter" idx="1"/>
          </p:nvPr>
        </p:nvSpPr>
        <p:spPr>
          <a:xfrm>
            <a:off x="2387600" y="10820400"/>
            <a:ext cx="19621500" cy="1701800"/>
          </a:xfrm>
          <a:prstGeom prst="rect">
            <a:avLst/>
          </a:prstGeom>
        </p:spPr>
        <p:txBody>
          <a:bodyPr anchor="t"/>
          <a:lstStyle>
            <a:lvl1pPr marL="0" indent="0" algn="ctr">
              <a:spcBef>
                <a:spcPts val="0"/>
              </a:spcBef>
              <a:buSzTx/>
              <a:buNone/>
              <a:defRPr i="1" sz="5200">
                <a:solidFill>
                  <a:schemeClr val="accent5">
                    <a:hueOff val="-188353"/>
                    <a:satOff val="-10165"/>
                    <a:lumOff val="-10285"/>
                  </a:schemeClr>
                </a:solidFill>
              </a:defRPr>
            </a:lvl1pPr>
            <a:lvl2pPr marL="0" indent="0" algn="ctr">
              <a:spcBef>
                <a:spcPts val="0"/>
              </a:spcBef>
              <a:buSzTx/>
              <a:buNone/>
              <a:defRPr i="1" sz="5200">
                <a:solidFill>
                  <a:schemeClr val="accent5">
                    <a:hueOff val="-188353"/>
                    <a:satOff val="-10165"/>
                    <a:lumOff val="-10285"/>
                  </a:schemeClr>
                </a:solidFill>
              </a:defRPr>
            </a:lvl2pPr>
            <a:lvl3pPr marL="0" indent="0" algn="ctr">
              <a:spcBef>
                <a:spcPts val="0"/>
              </a:spcBef>
              <a:buSzTx/>
              <a:buNone/>
              <a:defRPr i="1" sz="5200">
                <a:solidFill>
                  <a:schemeClr val="accent5">
                    <a:hueOff val="-188353"/>
                    <a:satOff val="-10165"/>
                    <a:lumOff val="-10285"/>
                  </a:schemeClr>
                </a:solidFill>
              </a:defRPr>
            </a:lvl3pPr>
            <a:lvl4pPr marL="0" indent="0" algn="ctr">
              <a:spcBef>
                <a:spcPts val="0"/>
              </a:spcBef>
              <a:buSzTx/>
              <a:buNone/>
              <a:defRPr i="1" sz="5200">
                <a:solidFill>
                  <a:schemeClr val="accent5">
                    <a:hueOff val="-188353"/>
                    <a:satOff val="-10165"/>
                    <a:lumOff val="-10285"/>
                  </a:schemeClr>
                </a:solidFill>
              </a:defRPr>
            </a:lvl4pPr>
            <a:lvl5pPr marL="0" indent="0" algn="ctr">
              <a:spcBef>
                <a:spcPts val="0"/>
              </a:spcBef>
              <a:buSzTx/>
              <a:buNone/>
              <a:defRPr i="1" sz="5200">
                <a:solidFill>
                  <a:schemeClr val="accent5">
                    <a:hueOff val="-188353"/>
                    <a:satOff val="-10165"/>
                    <a:lumOff val="-10285"/>
                  </a:schemeClr>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46" name="Numero diapositiva"/>
          <p:cNvSpPr txBox="1"/>
          <p:nvPr>
            <p:ph type="sldNum" sz="quarter" idx="2"/>
          </p:nvPr>
        </p:nvSpPr>
        <p:spPr>
          <a:xfrm>
            <a:off x="11918476" y="13068300"/>
            <a:ext cx="548641" cy="5207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olo - Centrato">
    <p:spTree>
      <p:nvGrpSpPr>
        <p:cNvPr id="1" name=""/>
        <p:cNvGrpSpPr/>
        <p:nvPr/>
      </p:nvGrpSpPr>
      <p:grpSpPr>
        <a:xfrm>
          <a:off x="0" y="0"/>
          <a:ext cx="0" cy="0"/>
          <a:chOff x="0" y="0"/>
          <a:chExt cx="0" cy="0"/>
        </a:xfrm>
      </p:grpSpPr>
      <p:pic>
        <p:nvPicPr>
          <p:cNvPr id="53" name="chalk_line-1.png" descr="chalk_line-1.png"/>
          <p:cNvPicPr>
            <a:picLocks noChangeAspect="1"/>
          </p:cNvPicPr>
          <p:nvPr/>
        </p:nvPicPr>
        <p:blipFill>
          <a:blip r:embed="rId2">
            <a:extLst/>
          </a:blip>
          <a:stretch>
            <a:fillRect/>
          </a:stretch>
        </p:blipFill>
        <p:spPr>
          <a:xfrm>
            <a:off x="1090178" y="-133350"/>
            <a:ext cx="4966738" cy="14135100"/>
          </a:xfrm>
          <a:prstGeom prst="rect">
            <a:avLst/>
          </a:prstGeom>
          <a:ln w="12700">
            <a:miter lim="400000"/>
          </a:ln>
        </p:spPr>
      </p:pic>
      <p:pic>
        <p:nvPicPr>
          <p:cNvPr id="54" name="chalk_line-2.png" descr="chalk_line-2.png"/>
          <p:cNvPicPr>
            <a:picLocks noChangeAspect="1"/>
          </p:cNvPicPr>
          <p:nvPr/>
        </p:nvPicPr>
        <p:blipFill>
          <a:blip r:embed="rId3">
            <a:extLst/>
          </a:blip>
          <a:stretch>
            <a:fillRect/>
          </a:stretch>
        </p:blipFill>
        <p:spPr>
          <a:xfrm>
            <a:off x="12915900" y="1689100"/>
            <a:ext cx="11569700" cy="11715231"/>
          </a:xfrm>
          <a:prstGeom prst="rect">
            <a:avLst/>
          </a:prstGeom>
          <a:ln w="12700">
            <a:miter lim="400000"/>
          </a:ln>
        </p:spPr>
      </p:pic>
      <p:pic>
        <p:nvPicPr>
          <p:cNvPr id="55" name="scrapbook_cover_title_hi.png" descr="scrapbook_cover_title_hi.png"/>
          <p:cNvPicPr>
            <a:picLocks noChangeAspect="1"/>
          </p:cNvPicPr>
          <p:nvPr/>
        </p:nvPicPr>
        <p:blipFill>
          <a:blip r:embed="rId4">
            <a:extLst/>
          </a:blip>
          <a:stretch>
            <a:fillRect/>
          </a:stretch>
        </p:blipFill>
        <p:spPr>
          <a:xfrm>
            <a:off x="1320800" y="3797300"/>
            <a:ext cx="21742400" cy="6299200"/>
          </a:xfrm>
          <a:prstGeom prst="rect">
            <a:avLst/>
          </a:prstGeom>
          <a:ln w="12700">
            <a:miter lim="400000"/>
          </a:ln>
        </p:spPr>
      </p:pic>
      <p:sp>
        <p:nvSpPr>
          <p:cNvPr id="56" name="Titolo Testo"/>
          <p:cNvSpPr txBox="1"/>
          <p:nvPr>
            <p:ph type="title"/>
          </p:nvPr>
        </p:nvSpPr>
        <p:spPr>
          <a:xfrm>
            <a:off x="2387600" y="5245100"/>
            <a:ext cx="19621500" cy="3213100"/>
          </a:xfrm>
          <a:prstGeom prst="rect">
            <a:avLst/>
          </a:prstGeom>
        </p:spPr>
        <p:txBody>
          <a:bodyPr/>
          <a:lstStyle>
            <a:lvl1pPr>
              <a:defRPr i="1">
                <a:solidFill>
                  <a:srgbClr val="292929"/>
                </a:solidFill>
                <a:latin typeface="+mj-lt"/>
                <a:ea typeface="+mj-ea"/>
                <a:cs typeface="+mj-cs"/>
                <a:sym typeface="Georgia"/>
              </a:defRPr>
            </a:lvl1pPr>
          </a:lstStyle>
          <a:p>
            <a:pPr/>
            <a:r>
              <a:t>Titolo Testo</a:t>
            </a:r>
          </a:p>
        </p:txBody>
      </p:sp>
      <p:sp>
        <p:nvSpPr>
          <p:cNvPr id="57" name="Numero diapositiva"/>
          <p:cNvSpPr txBox="1"/>
          <p:nvPr>
            <p:ph type="sldNum" sz="quarter" idx="2"/>
          </p:nvPr>
        </p:nvSpPr>
        <p:spPr>
          <a:xfrm>
            <a:off x="11918476" y="13068300"/>
            <a:ext cx="548641" cy="5207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oto - Verticale">
    <p:spTree>
      <p:nvGrpSpPr>
        <p:cNvPr id="1" name=""/>
        <p:cNvGrpSpPr/>
        <p:nvPr/>
      </p:nvGrpSpPr>
      <p:grpSpPr>
        <a:xfrm>
          <a:off x="0" y="0"/>
          <a:ext cx="0" cy="0"/>
          <a:chOff x="0" y="0"/>
          <a:chExt cx="0" cy="0"/>
        </a:xfrm>
      </p:grpSpPr>
      <p:pic>
        <p:nvPicPr>
          <p:cNvPr id="64" name="lines-hrz-line.png" descr="lines-hrz-line.png"/>
          <p:cNvPicPr>
            <a:picLocks noChangeAspect="1"/>
          </p:cNvPicPr>
          <p:nvPr/>
        </p:nvPicPr>
        <p:blipFill>
          <a:blip r:embed="rId2">
            <a:extLst/>
          </a:blip>
          <a:stretch>
            <a:fillRect/>
          </a:stretch>
        </p:blipFill>
        <p:spPr>
          <a:xfrm>
            <a:off x="1917700" y="12611100"/>
            <a:ext cx="21221700" cy="286942"/>
          </a:xfrm>
          <a:prstGeom prst="rect">
            <a:avLst/>
          </a:prstGeom>
          <a:ln w="12700">
            <a:miter lim="400000"/>
          </a:ln>
        </p:spPr>
      </p:pic>
      <p:pic>
        <p:nvPicPr>
          <p:cNvPr id="65" name="lines-vert-line.png" descr="lines-vert-line.png"/>
          <p:cNvPicPr>
            <a:picLocks noChangeAspect="0"/>
          </p:cNvPicPr>
          <p:nvPr/>
        </p:nvPicPr>
        <p:blipFill>
          <a:blip r:embed="rId3">
            <a:extLst/>
          </a:blip>
          <a:stretch>
            <a:fillRect/>
          </a:stretch>
        </p:blipFill>
        <p:spPr>
          <a:xfrm>
            <a:off x="22856992" y="1422400"/>
            <a:ext cx="317501" cy="11404600"/>
          </a:xfrm>
          <a:prstGeom prst="rect">
            <a:avLst/>
          </a:prstGeom>
          <a:ln w="12700">
            <a:miter lim="400000"/>
          </a:ln>
        </p:spPr>
      </p:pic>
      <p:pic>
        <p:nvPicPr>
          <p:cNvPr id="66" name="dots-line-cropped.png" descr="dots-line-cropped.png"/>
          <p:cNvPicPr>
            <a:picLocks noChangeAspect="1"/>
          </p:cNvPicPr>
          <p:nvPr/>
        </p:nvPicPr>
        <p:blipFill>
          <a:blip r:embed="rId4">
            <a:extLst/>
          </a:blip>
          <a:srcRect l="0" t="11764" r="110" b="5882"/>
          <a:stretch>
            <a:fillRect/>
          </a:stretch>
        </p:blipFill>
        <p:spPr>
          <a:xfrm>
            <a:off x="1917700" y="1397000"/>
            <a:ext cx="11455400" cy="177800"/>
          </a:xfrm>
          <a:prstGeom prst="rect">
            <a:avLst/>
          </a:prstGeom>
          <a:ln w="12700">
            <a:miter lim="400000"/>
          </a:ln>
        </p:spPr>
      </p:pic>
      <p:pic>
        <p:nvPicPr>
          <p:cNvPr id="67" name="dots-line-cropped.png" descr="dots-line-cropped.png"/>
          <p:cNvPicPr>
            <a:picLocks noChangeAspect="1"/>
          </p:cNvPicPr>
          <p:nvPr/>
        </p:nvPicPr>
        <p:blipFill>
          <a:blip r:embed="rId4">
            <a:extLst/>
          </a:blip>
          <a:srcRect l="17497" t="11764" r="0" b="5882"/>
          <a:stretch>
            <a:fillRect/>
          </a:stretch>
        </p:blipFill>
        <p:spPr>
          <a:xfrm>
            <a:off x="13385800" y="1397000"/>
            <a:ext cx="9461500" cy="177800"/>
          </a:xfrm>
          <a:prstGeom prst="rect">
            <a:avLst/>
          </a:prstGeom>
          <a:ln w="12700">
            <a:miter lim="400000"/>
          </a:ln>
        </p:spPr>
      </p:pic>
      <p:pic>
        <p:nvPicPr>
          <p:cNvPr id="68" name="dots-line-cropped.png" descr="dots-line-cropped.png"/>
          <p:cNvPicPr>
            <a:picLocks noChangeAspect="1"/>
          </p:cNvPicPr>
          <p:nvPr/>
        </p:nvPicPr>
        <p:blipFill>
          <a:blip r:embed="rId4">
            <a:extLst/>
          </a:blip>
          <a:srcRect l="2436" t="0" r="332" b="0"/>
          <a:stretch>
            <a:fillRect/>
          </a:stretch>
        </p:blipFill>
        <p:spPr>
          <a:xfrm rot="16199998">
            <a:off x="-3702048" y="8083550"/>
            <a:ext cx="11150601" cy="215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
                </a:moveTo>
                <a:lnTo>
                  <a:pt x="0" y="0"/>
                </a:lnTo>
                <a:lnTo>
                  <a:pt x="0" y="21599"/>
                </a:lnTo>
                <a:lnTo>
                  <a:pt x="21600" y="21600"/>
                </a:lnTo>
                <a:lnTo>
                  <a:pt x="21600" y="1"/>
                </a:lnTo>
                <a:close/>
              </a:path>
            </a:pathLst>
          </a:custGeom>
          <a:ln w="12700">
            <a:miter lim="400000"/>
          </a:ln>
        </p:spPr>
      </p:pic>
      <p:pic>
        <p:nvPicPr>
          <p:cNvPr id="69" name="dots-line-cropped.png" descr="dots-line-cropped.png"/>
          <p:cNvPicPr>
            <a:picLocks noChangeAspect="1"/>
          </p:cNvPicPr>
          <p:nvPr/>
        </p:nvPicPr>
        <p:blipFill>
          <a:blip r:embed="rId4">
            <a:extLst/>
          </a:blip>
          <a:srcRect l="45957" t="2934" r="30897" b="0"/>
          <a:stretch>
            <a:fillRect/>
          </a:stretch>
        </p:blipFill>
        <p:spPr>
          <a:xfrm rot="16199991">
            <a:off x="549281" y="1196968"/>
            <a:ext cx="2654301" cy="209564"/>
          </a:xfrm>
          <a:prstGeom prst="rect">
            <a:avLst/>
          </a:prstGeom>
          <a:ln w="12700">
            <a:miter lim="400000"/>
          </a:ln>
        </p:spPr>
      </p:pic>
      <p:pic>
        <p:nvPicPr>
          <p:cNvPr id="70" name="dots-line-cropped.png" descr="dots-line-cropped.png"/>
          <p:cNvPicPr>
            <a:picLocks noChangeAspect="1"/>
          </p:cNvPicPr>
          <p:nvPr/>
        </p:nvPicPr>
        <p:blipFill>
          <a:blip r:embed="rId4">
            <a:extLst/>
          </a:blip>
          <a:srcRect l="52823" t="2937" r="30675" b="2944"/>
          <a:stretch>
            <a:fillRect/>
          </a:stretch>
        </p:blipFill>
        <p:spPr>
          <a:xfrm rot="21599989">
            <a:off x="-38101" y="12744451"/>
            <a:ext cx="1892301" cy="203201"/>
          </a:xfrm>
          <a:prstGeom prst="rect">
            <a:avLst/>
          </a:prstGeom>
          <a:ln w="12700">
            <a:miter lim="400000"/>
          </a:ln>
        </p:spPr>
      </p:pic>
      <p:pic>
        <p:nvPicPr>
          <p:cNvPr id="71" name="wave-line.png" descr="wave-line.png"/>
          <p:cNvPicPr>
            <a:picLocks noChangeAspect="1"/>
          </p:cNvPicPr>
          <p:nvPr/>
        </p:nvPicPr>
        <p:blipFill>
          <a:blip r:embed="rId5">
            <a:extLst/>
          </a:blip>
          <a:srcRect l="15840" t="0" r="0" b="0"/>
          <a:stretch>
            <a:fillRect/>
          </a:stretch>
        </p:blipFill>
        <p:spPr>
          <a:xfrm>
            <a:off x="1968500" y="1536700"/>
            <a:ext cx="20916902" cy="140022"/>
          </a:xfrm>
          <a:prstGeom prst="rect">
            <a:avLst/>
          </a:prstGeom>
          <a:ln w="12700">
            <a:miter lim="400000"/>
          </a:ln>
        </p:spPr>
      </p:pic>
      <p:pic>
        <p:nvPicPr>
          <p:cNvPr id="72" name="wave-line.png" descr="wave-line.png"/>
          <p:cNvPicPr>
            <a:picLocks noChangeAspect="1"/>
          </p:cNvPicPr>
          <p:nvPr/>
        </p:nvPicPr>
        <p:blipFill>
          <a:blip r:embed="rId5">
            <a:extLst/>
          </a:blip>
          <a:srcRect l="5664" t="0" r="49485" b="0"/>
          <a:stretch>
            <a:fillRect/>
          </a:stretch>
        </p:blipFill>
        <p:spPr>
          <a:xfrm rot="5400000">
            <a:off x="-3518856" y="7036175"/>
            <a:ext cx="11061701" cy="138949"/>
          </a:xfrm>
          <a:prstGeom prst="rect">
            <a:avLst/>
          </a:prstGeom>
          <a:ln w="12700">
            <a:miter lim="400000"/>
          </a:ln>
        </p:spPr>
      </p:pic>
      <p:pic>
        <p:nvPicPr>
          <p:cNvPr id="73" name="dots-line-cropped.png" descr="dots-line-cropped.png"/>
          <p:cNvPicPr>
            <a:picLocks noChangeAspect="1"/>
          </p:cNvPicPr>
          <p:nvPr/>
        </p:nvPicPr>
        <p:blipFill>
          <a:blip r:embed="rId4">
            <a:extLst/>
          </a:blip>
          <a:srcRect l="56589" t="2937" r="32447" b="2944"/>
          <a:stretch>
            <a:fillRect/>
          </a:stretch>
        </p:blipFill>
        <p:spPr>
          <a:xfrm rot="21599989">
            <a:off x="23139399" y="12744451"/>
            <a:ext cx="1257301" cy="203201"/>
          </a:xfrm>
          <a:prstGeom prst="rect">
            <a:avLst/>
          </a:prstGeom>
          <a:ln w="12700">
            <a:miter lim="400000"/>
          </a:ln>
        </p:spPr>
      </p:pic>
      <p:sp>
        <p:nvSpPr>
          <p:cNvPr id="74" name="primo piano di un fiore rosso e verde"/>
          <p:cNvSpPr/>
          <p:nvPr>
            <p:ph type="pic" sz="half" idx="21"/>
          </p:nvPr>
        </p:nvSpPr>
        <p:spPr>
          <a:xfrm>
            <a:off x="13423900" y="2120900"/>
            <a:ext cx="7494815" cy="9715500"/>
          </a:xfrm>
          <a:prstGeom prst="rect">
            <a:avLst/>
          </a:prstGeom>
          <a:ln w="101600">
            <a:solidFill>
              <a:srgbClr val="FFFFFF"/>
            </a:solidFill>
          </a:ln>
          <a:effectLst>
            <a:outerShdw sx="100000" sy="100000" kx="0" ky="0" algn="b" rotWithShape="0" blurRad="38100" dist="50800" dir="5400000">
              <a:srgbClr val="292929">
                <a:alpha val="69750"/>
              </a:srgbClr>
            </a:outerShdw>
          </a:effectLst>
        </p:spPr>
        <p:txBody>
          <a:bodyPr lIns="91439" tIns="45719" rIns="91439" bIns="45719" anchor="t">
            <a:noAutofit/>
          </a:bodyPr>
          <a:lstStyle/>
          <a:p>
            <a:pPr/>
          </a:p>
        </p:txBody>
      </p:sp>
      <p:sp>
        <p:nvSpPr>
          <p:cNvPr id="75" name="Titolo Testo"/>
          <p:cNvSpPr txBox="1"/>
          <p:nvPr>
            <p:ph type="title"/>
          </p:nvPr>
        </p:nvSpPr>
        <p:spPr>
          <a:xfrm>
            <a:off x="2387600" y="2120900"/>
            <a:ext cx="9474200" cy="5283200"/>
          </a:xfrm>
          <a:prstGeom prst="rect">
            <a:avLst/>
          </a:prstGeom>
        </p:spPr>
        <p:txBody>
          <a:bodyPr anchor="b"/>
          <a:lstStyle>
            <a:lvl1pPr>
              <a:defRPr i="1">
                <a:solidFill>
                  <a:srgbClr val="292929"/>
                </a:solidFill>
                <a:latin typeface="+mj-lt"/>
                <a:ea typeface="+mj-ea"/>
                <a:cs typeface="+mj-cs"/>
                <a:sym typeface="Georgia"/>
              </a:defRPr>
            </a:lvl1pPr>
          </a:lstStyle>
          <a:p>
            <a:pPr/>
            <a:r>
              <a:t>Titolo Testo</a:t>
            </a:r>
          </a:p>
        </p:txBody>
      </p:sp>
      <p:sp>
        <p:nvSpPr>
          <p:cNvPr id="76" name="Corpo livello uno…"/>
          <p:cNvSpPr txBox="1"/>
          <p:nvPr>
            <p:ph type="body" sz="quarter" idx="1"/>
          </p:nvPr>
        </p:nvSpPr>
        <p:spPr>
          <a:xfrm>
            <a:off x="2387600" y="7543800"/>
            <a:ext cx="9474200" cy="4368800"/>
          </a:xfrm>
          <a:prstGeom prst="rect">
            <a:avLst/>
          </a:prstGeom>
        </p:spPr>
        <p:txBody>
          <a:bodyPr anchor="t"/>
          <a:lstStyle>
            <a:lvl1pPr marL="0" indent="0" algn="ctr">
              <a:spcBef>
                <a:spcPts val="0"/>
              </a:spcBef>
              <a:buSzTx/>
              <a:buNone/>
              <a:defRPr i="1" sz="5200">
                <a:solidFill>
                  <a:schemeClr val="accent5">
                    <a:hueOff val="-188353"/>
                    <a:satOff val="-10165"/>
                    <a:lumOff val="-10285"/>
                  </a:schemeClr>
                </a:solidFill>
              </a:defRPr>
            </a:lvl1pPr>
            <a:lvl2pPr marL="0" indent="0" algn="ctr">
              <a:spcBef>
                <a:spcPts val="0"/>
              </a:spcBef>
              <a:buSzTx/>
              <a:buNone/>
              <a:defRPr i="1" sz="5200">
                <a:solidFill>
                  <a:schemeClr val="accent5">
                    <a:hueOff val="-188353"/>
                    <a:satOff val="-10165"/>
                    <a:lumOff val="-10285"/>
                  </a:schemeClr>
                </a:solidFill>
              </a:defRPr>
            </a:lvl2pPr>
            <a:lvl3pPr marL="0" indent="0" algn="ctr">
              <a:spcBef>
                <a:spcPts val="0"/>
              </a:spcBef>
              <a:buSzTx/>
              <a:buNone/>
              <a:defRPr i="1" sz="5200">
                <a:solidFill>
                  <a:schemeClr val="accent5">
                    <a:hueOff val="-188353"/>
                    <a:satOff val="-10165"/>
                    <a:lumOff val="-10285"/>
                  </a:schemeClr>
                </a:solidFill>
              </a:defRPr>
            </a:lvl3pPr>
            <a:lvl4pPr marL="0" indent="0" algn="ctr">
              <a:spcBef>
                <a:spcPts val="0"/>
              </a:spcBef>
              <a:buSzTx/>
              <a:buNone/>
              <a:defRPr i="1" sz="5200">
                <a:solidFill>
                  <a:schemeClr val="accent5">
                    <a:hueOff val="-188353"/>
                    <a:satOff val="-10165"/>
                    <a:lumOff val="-10285"/>
                  </a:schemeClr>
                </a:solidFill>
              </a:defRPr>
            </a:lvl4pPr>
            <a:lvl5pPr marL="0" indent="0" algn="ctr">
              <a:spcBef>
                <a:spcPts val="0"/>
              </a:spcBef>
              <a:buSzTx/>
              <a:buNone/>
              <a:defRPr i="1" sz="5200">
                <a:solidFill>
                  <a:schemeClr val="accent5">
                    <a:hueOff val="-188353"/>
                    <a:satOff val="-10165"/>
                    <a:lumOff val="-10285"/>
                  </a:schemeClr>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77" name="Numero diapositiva"/>
          <p:cNvSpPr txBox="1"/>
          <p:nvPr>
            <p:ph type="sldNum" sz="quarter" idx="2"/>
          </p:nvPr>
        </p:nvSpPr>
        <p:spPr>
          <a:xfrm>
            <a:off x="11918476" y="13068300"/>
            <a:ext cx="548641" cy="5207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olo - In alto">
    <p:spTree>
      <p:nvGrpSpPr>
        <p:cNvPr id="1" name=""/>
        <p:cNvGrpSpPr/>
        <p:nvPr/>
      </p:nvGrpSpPr>
      <p:grpSpPr>
        <a:xfrm>
          <a:off x="0" y="0"/>
          <a:ext cx="0" cy="0"/>
          <a:chOff x="0" y="0"/>
          <a:chExt cx="0" cy="0"/>
        </a:xfrm>
      </p:grpSpPr>
      <p:pic>
        <p:nvPicPr>
          <p:cNvPr id="84" name="tri-line.png" descr="tri-line.png"/>
          <p:cNvPicPr>
            <a:picLocks noChangeAspect="1"/>
          </p:cNvPicPr>
          <p:nvPr/>
        </p:nvPicPr>
        <p:blipFill>
          <a:blip r:embed="rId2">
            <a:extLst/>
          </a:blip>
          <a:srcRect l="0" t="20818" r="34041" b="14832"/>
          <a:stretch>
            <a:fillRect/>
          </a:stretch>
        </p:blipFill>
        <p:spPr>
          <a:xfrm>
            <a:off x="1892300" y="2324100"/>
            <a:ext cx="21101050" cy="431800"/>
          </a:xfrm>
          <a:prstGeom prst="rect">
            <a:avLst/>
          </a:prstGeom>
          <a:ln w="12700">
            <a:miter lim="400000"/>
          </a:ln>
        </p:spPr>
      </p:pic>
      <p:pic>
        <p:nvPicPr>
          <p:cNvPr id="85" name="tri-line.png" descr="tri-line.png"/>
          <p:cNvPicPr>
            <a:picLocks noChangeAspect="1"/>
          </p:cNvPicPr>
          <p:nvPr/>
        </p:nvPicPr>
        <p:blipFill>
          <a:blip r:embed="rId2">
            <a:extLst/>
          </a:blip>
          <a:srcRect l="61452" t="14190" r="7780" b="21457"/>
          <a:stretch>
            <a:fillRect/>
          </a:stretch>
        </p:blipFill>
        <p:spPr>
          <a:xfrm rot="16199991">
            <a:off x="-3149602" y="7143739"/>
            <a:ext cx="9842502" cy="4318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
                </a:lnTo>
                <a:lnTo>
                  <a:pt x="0" y="0"/>
                </a:lnTo>
                <a:lnTo>
                  <a:pt x="0" y="21599"/>
                </a:lnTo>
                <a:lnTo>
                  <a:pt x="21600" y="21600"/>
                </a:lnTo>
                <a:close/>
              </a:path>
            </a:pathLst>
          </a:custGeom>
          <a:ln w="12700">
            <a:miter lim="400000"/>
          </a:ln>
        </p:spPr>
      </p:pic>
      <p:pic>
        <p:nvPicPr>
          <p:cNvPr id="86" name="tri-line.png" descr="tri-line.png"/>
          <p:cNvPicPr>
            <a:picLocks noChangeAspect="1"/>
          </p:cNvPicPr>
          <p:nvPr/>
        </p:nvPicPr>
        <p:blipFill>
          <a:blip r:embed="rId2">
            <a:extLst/>
          </a:blip>
          <a:srcRect l="30170" t="31865" r="3175" b="22711"/>
          <a:stretch>
            <a:fillRect/>
          </a:stretch>
        </p:blipFill>
        <p:spPr>
          <a:xfrm rot="10800000">
            <a:off x="1701798" y="12217399"/>
            <a:ext cx="21323301" cy="304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0"/>
                </a:lnTo>
                <a:lnTo>
                  <a:pt x="0" y="21600"/>
                </a:lnTo>
                <a:lnTo>
                  <a:pt x="21600" y="21600"/>
                </a:lnTo>
                <a:close/>
              </a:path>
            </a:pathLst>
          </a:custGeom>
          <a:ln w="12700">
            <a:miter lim="400000"/>
          </a:ln>
        </p:spPr>
      </p:pic>
      <p:pic>
        <p:nvPicPr>
          <p:cNvPr id="87" name="dash-line.png" descr="dash-line.png"/>
          <p:cNvPicPr>
            <a:picLocks noChangeAspect="1"/>
          </p:cNvPicPr>
          <p:nvPr/>
        </p:nvPicPr>
        <p:blipFill>
          <a:blip r:embed="rId3">
            <a:extLst/>
          </a:blip>
          <a:srcRect l="0" t="20338" r="38665" b="20338"/>
          <a:stretch>
            <a:fillRect/>
          </a:stretch>
        </p:blipFill>
        <p:spPr>
          <a:xfrm>
            <a:off x="1435100" y="2120900"/>
            <a:ext cx="22059900" cy="444500"/>
          </a:xfrm>
          <a:prstGeom prst="rect">
            <a:avLst/>
          </a:prstGeom>
          <a:ln w="12700">
            <a:miter lim="400000"/>
          </a:ln>
        </p:spPr>
      </p:pic>
      <p:pic>
        <p:nvPicPr>
          <p:cNvPr id="88" name="dash-line.png" descr="dash-line.png"/>
          <p:cNvPicPr>
            <a:picLocks noChangeAspect="1"/>
          </p:cNvPicPr>
          <p:nvPr/>
        </p:nvPicPr>
        <p:blipFill>
          <a:blip r:embed="rId3">
            <a:extLst/>
          </a:blip>
          <a:srcRect l="670" t="20324" r="31580" b="20395"/>
          <a:stretch>
            <a:fillRect/>
          </a:stretch>
        </p:blipFill>
        <p:spPr>
          <a:xfrm>
            <a:off x="0" y="12369800"/>
            <a:ext cx="24384000" cy="444500"/>
          </a:xfrm>
          <a:prstGeom prst="rect">
            <a:avLst/>
          </a:prstGeom>
          <a:ln w="12700">
            <a:miter lim="400000"/>
          </a:ln>
        </p:spPr>
      </p:pic>
      <p:pic>
        <p:nvPicPr>
          <p:cNvPr id="89" name="dash-line.png" descr="dash-line.png"/>
          <p:cNvPicPr>
            <a:picLocks noChangeAspect="1"/>
          </p:cNvPicPr>
          <p:nvPr/>
        </p:nvPicPr>
        <p:blipFill>
          <a:blip r:embed="rId3">
            <a:extLst/>
          </a:blip>
          <a:srcRect l="988" t="21175" r="60875" b="19502"/>
          <a:stretch>
            <a:fillRect/>
          </a:stretch>
        </p:blipFill>
        <p:spPr>
          <a:xfrm rot="16199991">
            <a:off x="-5232402" y="6635749"/>
            <a:ext cx="13716001" cy="444501"/>
          </a:xfrm>
          <a:prstGeom prst="rect">
            <a:avLst/>
          </a:prstGeom>
          <a:ln w="12700">
            <a:miter lim="400000"/>
          </a:ln>
        </p:spPr>
      </p:pic>
      <p:pic>
        <p:nvPicPr>
          <p:cNvPr id="90" name="dash-line.png" descr="dash-line.png"/>
          <p:cNvPicPr>
            <a:picLocks noChangeAspect="1"/>
          </p:cNvPicPr>
          <p:nvPr/>
        </p:nvPicPr>
        <p:blipFill>
          <a:blip r:embed="rId3">
            <a:extLst/>
          </a:blip>
          <a:srcRect l="5292" t="21153" r="65384" b="19566"/>
          <a:stretch>
            <a:fillRect/>
          </a:stretch>
        </p:blipFill>
        <p:spPr>
          <a:xfrm rot="16199984">
            <a:off x="17862550" y="7200901"/>
            <a:ext cx="10553701" cy="444501"/>
          </a:xfrm>
          <a:prstGeom prst="rect">
            <a:avLst/>
          </a:prstGeom>
          <a:ln w="12700">
            <a:miter lim="400000"/>
          </a:ln>
        </p:spPr>
      </p:pic>
      <p:pic>
        <p:nvPicPr>
          <p:cNvPr id="91" name="tri-line.png" descr="tri-line.png"/>
          <p:cNvPicPr>
            <a:picLocks noChangeAspect="1"/>
          </p:cNvPicPr>
          <p:nvPr/>
        </p:nvPicPr>
        <p:blipFill>
          <a:blip r:embed="rId2">
            <a:extLst/>
          </a:blip>
          <a:srcRect l="68955" t="15784" r="873" b="19864"/>
          <a:stretch>
            <a:fillRect/>
          </a:stretch>
        </p:blipFill>
        <p:spPr>
          <a:xfrm rot="5399995">
            <a:off x="18116545" y="7226296"/>
            <a:ext cx="9652002" cy="4318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
                </a:lnTo>
                <a:lnTo>
                  <a:pt x="0" y="0"/>
                </a:lnTo>
                <a:lnTo>
                  <a:pt x="0" y="21599"/>
                </a:lnTo>
                <a:lnTo>
                  <a:pt x="21600" y="21600"/>
                </a:lnTo>
                <a:close/>
              </a:path>
            </a:pathLst>
          </a:custGeom>
          <a:ln w="12700">
            <a:miter lim="400000"/>
          </a:ln>
        </p:spPr>
      </p:pic>
      <p:pic>
        <p:nvPicPr>
          <p:cNvPr id="92" name="scrapbook_title_hi.png" descr="scrapbook_title_hi.png"/>
          <p:cNvPicPr>
            <a:picLocks noChangeAspect="0"/>
          </p:cNvPicPr>
          <p:nvPr/>
        </p:nvPicPr>
        <p:blipFill>
          <a:blip r:embed="rId4">
            <a:extLst/>
          </a:blip>
          <a:stretch>
            <a:fillRect/>
          </a:stretch>
        </p:blipFill>
        <p:spPr>
          <a:xfrm>
            <a:off x="2260600" y="368300"/>
            <a:ext cx="20066000" cy="3365500"/>
          </a:xfrm>
          <a:prstGeom prst="rect">
            <a:avLst/>
          </a:prstGeom>
          <a:ln w="12700">
            <a:miter lim="400000"/>
          </a:ln>
        </p:spPr>
      </p:pic>
      <p:sp>
        <p:nvSpPr>
          <p:cNvPr id="93" name="Titolo Testo"/>
          <p:cNvSpPr txBox="1"/>
          <p:nvPr>
            <p:ph type="title"/>
          </p:nvPr>
        </p:nvSpPr>
        <p:spPr>
          <a:prstGeom prst="rect">
            <a:avLst/>
          </a:prstGeom>
        </p:spPr>
        <p:txBody>
          <a:bodyPr/>
          <a:lstStyle/>
          <a:p>
            <a:pPr/>
            <a:r>
              <a:t>Titolo Testo</a:t>
            </a:r>
          </a:p>
        </p:txBody>
      </p:sp>
      <p:sp>
        <p:nvSpPr>
          <p:cNvPr id="94" name="Numero diapositiva"/>
          <p:cNvSpPr txBox="1"/>
          <p:nvPr>
            <p:ph type="sldNum" sz="quarter" idx="2"/>
          </p:nvPr>
        </p:nvSpPr>
        <p:spPr>
          <a:xfrm>
            <a:off x="11918476" y="13068300"/>
            <a:ext cx="548641" cy="5207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olo ed elenco">
    <p:spTree>
      <p:nvGrpSpPr>
        <p:cNvPr id="1" name=""/>
        <p:cNvGrpSpPr/>
        <p:nvPr/>
      </p:nvGrpSpPr>
      <p:grpSpPr>
        <a:xfrm>
          <a:off x="0" y="0"/>
          <a:ext cx="0" cy="0"/>
          <a:chOff x="0" y="0"/>
          <a:chExt cx="0" cy="0"/>
        </a:xfrm>
      </p:grpSpPr>
      <p:pic>
        <p:nvPicPr>
          <p:cNvPr id="101" name="tri-line.png" descr="tri-line.png"/>
          <p:cNvPicPr>
            <a:picLocks noChangeAspect="1"/>
          </p:cNvPicPr>
          <p:nvPr/>
        </p:nvPicPr>
        <p:blipFill>
          <a:blip r:embed="rId2">
            <a:extLst/>
          </a:blip>
          <a:srcRect l="0" t="20818" r="34041" b="14832"/>
          <a:stretch>
            <a:fillRect/>
          </a:stretch>
        </p:blipFill>
        <p:spPr>
          <a:xfrm>
            <a:off x="1892300" y="2324100"/>
            <a:ext cx="21101050" cy="431800"/>
          </a:xfrm>
          <a:prstGeom prst="rect">
            <a:avLst/>
          </a:prstGeom>
          <a:ln w="12700">
            <a:miter lim="400000"/>
          </a:ln>
        </p:spPr>
      </p:pic>
      <p:pic>
        <p:nvPicPr>
          <p:cNvPr id="102" name="tri-line.png" descr="tri-line.png"/>
          <p:cNvPicPr>
            <a:picLocks noChangeAspect="1"/>
          </p:cNvPicPr>
          <p:nvPr/>
        </p:nvPicPr>
        <p:blipFill>
          <a:blip r:embed="rId2">
            <a:extLst/>
          </a:blip>
          <a:srcRect l="61452" t="14190" r="7780" b="21457"/>
          <a:stretch>
            <a:fillRect/>
          </a:stretch>
        </p:blipFill>
        <p:spPr>
          <a:xfrm rot="16199991">
            <a:off x="-3149602" y="7143739"/>
            <a:ext cx="9842502" cy="4318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
                </a:lnTo>
                <a:lnTo>
                  <a:pt x="0" y="0"/>
                </a:lnTo>
                <a:lnTo>
                  <a:pt x="0" y="21599"/>
                </a:lnTo>
                <a:lnTo>
                  <a:pt x="21600" y="21600"/>
                </a:lnTo>
                <a:close/>
              </a:path>
            </a:pathLst>
          </a:custGeom>
          <a:ln w="12700">
            <a:miter lim="400000"/>
          </a:ln>
        </p:spPr>
      </p:pic>
      <p:pic>
        <p:nvPicPr>
          <p:cNvPr id="103" name="tri-line.png" descr="tri-line.png"/>
          <p:cNvPicPr>
            <a:picLocks noChangeAspect="1"/>
          </p:cNvPicPr>
          <p:nvPr/>
        </p:nvPicPr>
        <p:blipFill>
          <a:blip r:embed="rId2">
            <a:extLst/>
          </a:blip>
          <a:srcRect l="30170" t="31865" r="3175" b="22711"/>
          <a:stretch>
            <a:fillRect/>
          </a:stretch>
        </p:blipFill>
        <p:spPr>
          <a:xfrm rot="10800000">
            <a:off x="1701798" y="12217399"/>
            <a:ext cx="21323301" cy="304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0"/>
                </a:lnTo>
                <a:lnTo>
                  <a:pt x="0" y="21600"/>
                </a:lnTo>
                <a:lnTo>
                  <a:pt x="21600" y="21600"/>
                </a:lnTo>
                <a:close/>
              </a:path>
            </a:pathLst>
          </a:custGeom>
          <a:ln w="12700">
            <a:miter lim="400000"/>
          </a:ln>
        </p:spPr>
      </p:pic>
      <p:pic>
        <p:nvPicPr>
          <p:cNvPr id="104" name="dash-line.png" descr="dash-line.png"/>
          <p:cNvPicPr>
            <a:picLocks noChangeAspect="1"/>
          </p:cNvPicPr>
          <p:nvPr/>
        </p:nvPicPr>
        <p:blipFill>
          <a:blip r:embed="rId3">
            <a:extLst/>
          </a:blip>
          <a:srcRect l="0" t="20338" r="38665" b="20338"/>
          <a:stretch>
            <a:fillRect/>
          </a:stretch>
        </p:blipFill>
        <p:spPr>
          <a:xfrm>
            <a:off x="1435100" y="2120900"/>
            <a:ext cx="22059900" cy="444500"/>
          </a:xfrm>
          <a:prstGeom prst="rect">
            <a:avLst/>
          </a:prstGeom>
          <a:ln w="12700">
            <a:miter lim="400000"/>
          </a:ln>
        </p:spPr>
      </p:pic>
      <p:pic>
        <p:nvPicPr>
          <p:cNvPr id="105" name="dash-line.png" descr="dash-line.png"/>
          <p:cNvPicPr>
            <a:picLocks noChangeAspect="1"/>
          </p:cNvPicPr>
          <p:nvPr/>
        </p:nvPicPr>
        <p:blipFill>
          <a:blip r:embed="rId3">
            <a:extLst/>
          </a:blip>
          <a:srcRect l="670" t="20324" r="31580" b="20395"/>
          <a:stretch>
            <a:fillRect/>
          </a:stretch>
        </p:blipFill>
        <p:spPr>
          <a:xfrm>
            <a:off x="0" y="12369800"/>
            <a:ext cx="24384000" cy="444500"/>
          </a:xfrm>
          <a:prstGeom prst="rect">
            <a:avLst/>
          </a:prstGeom>
          <a:ln w="12700">
            <a:miter lim="400000"/>
          </a:ln>
        </p:spPr>
      </p:pic>
      <p:pic>
        <p:nvPicPr>
          <p:cNvPr id="106" name="dash-line.png" descr="dash-line.png"/>
          <p:cNvPicPr>
            <a:picLocks noChangeAspect="1"/>
          </p:cNvPicPr>
          <p:nvPr/>
        </p:nvPicPr>
        <p:blipFill>
          <a:blip r:embed="rId3">
            <a:extLst/>
          </a:blip>
          <a:srcRect l="988" t="21175" r="60875" b="19502"/>
          <a:stretch>
            <a:fillRect/>
          </a:stretch>
        </p:blipFill>
        <p:spPr>
          <a:xfrm rot="16199991">
            <a:off x="-5232402" y="6635749"/>
            <a:ext cx="13716001" cy="444501"/>
          </a:xfrm>
          <a:prstGeom prst="rect">
            <a:avLst/>
          </a:prstGeom>
          <a:ln w="12700">
            <a:miter lim="400000"/>
          </a:ln>
        </p:spPr>
      </p:pic>
      <p:pic>
        <p:nvPicPr>
          <p:cNvPr id="107" name="dash-line.png" descr="dash-line.png"/>
          <p:cNvPicPr>
            <a:picLocks noChangeAspect="1"/>
          </p:cNvPicPr>
          <p:nvPr/>
        </p:nvPicPr>
        <p:blipFill>
          <a:blip r:embed="rId3">
            <a:extLst/>
          </a:blip>
          <a:srcRect l="5292" t="21153" r="65384" b="19566"/>
          <a:stretch>
            <a:fillRect/>
          </a:stretch>
        </p:blipFill>
        <p:spPr>
          <a:xfrm rot="16199984">
            <a:off x="17862550" y="7200901"/>
            <a:ext cx="10553701" cy="444501"/>
          </a:xfrm>
          <a:prstGeom prst="rect">
            <a:avLst/>
          </a:prstGeom>
          <a:ln w="12700">
            <a:miter lim="400000"/>
          </a:ln>
        </p:spPr>
      </p:pic>
      <p:pic>
        <p:nvPicPr>
          <p:cNvPr id="108" name="tri-line.png" descr="tri-line.png"/>
          <p:cNvPicPr>
            <a:picLocks noChangeAspect="1"/>
          </p:cNvPicPr>
          <p:nvPr/>
        </p:nvPicPr>
        <p:blipFill>
          <a:blip r:embed="rId2">
            <a:extLst/>
          </a:blip>
          <a:srcRect l="68955" t="15784" r="873" b="19864"/>
          <a:stretch>
            <a:fillRect/>
          </a:stretch>
        </p:blipFill>
        <p:spPr>
          <a:xfrm rot="5399995">
            <a:off x="18116545" y="7226296"/>
            <a:ext cx="9652002" cy="4318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
                </a:lnTo>
                <a:lnTo>
                  <a:pt x="0" y="0"/>
                </a:lnTo>
                <a:lnTo>
                  <a:pt x="0" y="21599"/>
                </a:lnTo>
                <a:lnTo>
                  <a:pt x="21600" y="21600"/>
                </a:lnTo>
                <a:close/>
              </a:path>
            </a:pathLst>
          </a:custGeom>
          <a:ln w="12700">
            <a:miter lim="400000"/>
          </a:ln>
        </p:spPr>
      </p:pic>
      <p:pic>
        <p:nvPicPr>
          <p:cNvPr id="109" name="scrapbook_title_hi.png" descr="scrapbook_title_hi.png"/>
          <p:cNvPicPr>
            <a:picLocks noChangeAspect="0"/>
          </p:cNvPicPr>
          <p:nvPr/>
        </p:nvPicPr>
        <p:blipFill>
          <a:blip r:embed="rId4">
            <a:extLst/>
          </a:blip>
          <a:stretch>
            <a:fillRect/>
          </a:stretch>
        </p:blipFill>
        <p:spPr>
          <a:xfrm>
            <a:off x="2260600" y="368300"/>
            <a:ext cx="20066000" cy="3365500"/>
          </a:xfrm>
          <a:prstGeom prst="rect">
            <a:avLst/>
          </a:prstGeom>
          <a:ln w="12700">
            <a:miter lim="400000"/>
          </a:ln>
        </p:spPr>
      </p:pic>
      <p:sp>
        <p:nvSpPr>
          <p:cNvPr id="110" name="Titolo Testo"/>
          <p:cNvSpPr txBox="1"/>
          <p:nvPr>
            <p:ph type="title"/>
          </p:nvPr>
        </p:nvSpPr>
        <p:spPr>
          <a:prstGeom prst="rect">
            <a:avLst/>
          </a:prstGeom>
        </p:spPr>
        <p:txBody>
          <a:bodyPr/>
          <a:lstStyle/>
          <a:p>
            <a:pPr/>
            <a:r>
              <a:t>Titolo Testo</a:t>
            </a:r>
          </a:p>
        </p:txBody>
      </p:sp>
      <p:sp>
        <p:nvSpPr>
          <p:cNvPr id="111" name="Corpo livello uno…"/>
          <p:cNvSpPr txBox="1"/>
          <p:nvPr>
            <p:ph type="body" idx="1"/>
          </p:nvPr>
        </p:nvSpPr>
        <p:spPr>
          <a:xfrm>
            <a:off x="2387600" y="4178300"/>
            <a:ext cx="19621500" cy="8039100"/>
          </a:xfrm>
          <a:prstGeom prst="rect">
            <a:avLst/>
          </a:prstGeom>
        </p:spPr>
        <p:txBody>
          <a:bodyPr/>
          <a:lstStyle>
            <a:lvl1pPr>
              <a:buBlip>
                <a:blip r:embed="rId5"/>
              </a:buBlip>
            </a:lvl1pPr>
            <a:lvl2pPr>
              <a:buBlip>
                <a:blip r:embed="rId5"/>
              </a:buBlip>
            </a:lvl2pPr>
            <a:lvl3pPr>
              <a:buBlip>
                <a:blip r:embed="rId5"/>
              </a:buBlip>
            </a:lvl3pPr>
            <a:lvl4pPr>
              <a:buBlip>
                <a:blip r:embed="rId5"/>
              </a:buBlip>
            </a:lvl4pPr>
            <a:lvl5pPr>
              <a:buBlip>
                <a:blip r:embed="rId5"/>
              </a:buBlip>
            </a:lvl5pPr>
          </a:lstStyle>
          <a:p>
            <a:pPr/>
            <a:r>
              <a:t>Corpo livello uno</a:t>
            </a:r>
          </a:p>
          <a:p>
            <a:pPr lvl="1"/>
            <a:r>
              <a:t>Corpo livello due</a:t>
            </a:r>
          </a:p>
          <a:p>
            <a:pPr lvl="2"/>
            <a:r>
              <a:t>Corpo livello tre</a:t>
            </a:r>
          </a:p>
          <a:p>
            <a:pPr lvl="3"/>
            <a:r>
              <a:t>Corpo livello quattro</a:t>
            </a:r>
          </a:p>
          <a:p>
            <a:pPr lvl="4"/>
            <a:r>
              <a:t>Corpo livello cinque</a:t>
            </a:r>
          </a:p>
        </p:txBody>
      </p:sp>
      <p:sp>
        <p:nvSpPr>
          <p:cNvPr id="112" name="Numero diapositiva"/>
          <p:cNvSpPr txBox="1"/>
          <p:nvPr>
            <p:ph type="sldNum" sz="quarter" idx="2"/>
          </p:nvPr>
        </p:nvSpPr>
        <p:spPr>
          <a:xfrm>
            <a:off x="11918476" y="13068300"/>
            <a:ext cx="548641" cy="5207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olo, elenco e foto">
    <p:spTree>
      <p:nvGrpSpPr>
        <p:cNvPr id="1" name=""/>
        <p:cNvGrpSpPr/>
        <p:nvPr/>
      </p:nvGrpSpPr>
      <p:grpSpPr>
        <a:xfrm>
          <a:off x="0" y="0"/>
          <a:ext cx="0" cy="0"/>
          <a:chOff x="0" y="0"/>
          <a:chExt cx="0" cy="0"/>
        </a:xfrm>
      </p:grpSpPr>
      <p:pic>
        <p:nvPicPr>
          <p:cNvPr id="119" name="plus-line.png" descr="plus-line.png"/>
          <p:cNvPicPr>
            <a:picLocks noChangeAspect="1"/>
          </p:cNvPicPr>
          <p:nvPr/>
        </p:nvPicPr>
        <p:blipFill>
          <a:blip r:embed="rId2">
            <a:extLst/>
          </a:blip>
          <a:srcRect l="0" t="26249" r="13697" b="28750"/>
          <a:stretch>
            <a:fillRect/>
          </a:stretch>
        </p:blipFill>
        <p:spPr>
          <a:xfrm>
            <a:off x="1663700" y="2546350"/>
            <a:ext cx="21043900" cy="228600"/>
          </a:xfrm>
          <a:prstGeom prst="rect">
            <a:avLst/>
          </a:prstGeom>
          <a:ln w="12700">
            <a:miter lim="400000"/>
          </a:ln>
        </p:spPr>
      </p:pic>
      <p:pic>
        <p:nvPicPr>
          <p:cNvPr id="120" name="plus-line.png" descr="plus-line.png"/>
          <p:cNvPicPr>
            <a:picLocks noChangeAspect="1"/>
          </p:cNvPicPr>
          <p:nvPr/>
        </p:nvPicPr>
        <p:blipFill>
          <a:blip r:embed="rId2">
            <a:extLst/>
          </a:blip>
          <a:srcRect l="75520" t="21250" r="18385" b="33750"/>
          <a:stretch>
            <a:fillRect/>
          </a:stretch>
        </p:blipFill>
        <p:spPr>
          <a:xfrm>
            <a:off x="0" y="12477750"/>
            <a:ext cx="1485900" cy="228600"/>
          </a:xfrm>
          <a:prstGeom prst="rect">
            <a:avLst/>
          </a:prstGeom>
          <a:ln w="12700">
            <a:miter lim="400000"/>
          </a:ln>
        </p:spPr>
      </p:pic>
      <p:pic>
        <p:nvPicPr>
          <p:cNvPr id="121" name="plus-line.png" descr="plus-line.png"/>
          <p:cNvPicPr>
            <a:picLocks noChangeAspect="1"/>
          </p:cNvPicPr>
          <p:nvPr/>
        </p:nvPicPr>
        <p:blipFill>
          <a:blip r:embed="rId2">
            <a:extLst/>
          </a:blip>
          <a:srcRect l="29895" t="0" r="13854" b="20000"/>
          <a:stretch>
            <a:fillRect/>
          </a:stretch>
        </p:blipFill>
        <p:spPr>
          <a:xfrm rot="5400000">
            <a:off x="-5257801" y="6692900"/>
            <a:ext cx="13716001" cy="406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0"/>
                </a:lnTo>
                <a:lnTo>
                  <a:pt x="0" y="0"/>
                </a:lnTo>
                <a:lnTo>
                  <a:pt x="0" y="21600"/>
                </a:lnTo>
                <a:close/>
              </a:path>
            </a:pathLst>
          </a:custGeom>
          <a:ln w="12700">
            <a:miter lim="400000"/>
          </a:ln>
        </p:spPr>
      </p:pic>
      <p:pic>
        <p:nvPicPr>
          <p:cNvPr id="122" name="plus-line.png" descr="plus-line.png"/>
          <p:cNvPicPr>
            <a:picLocks noChangeAspect="1"/>
          </p:cNvPicPr>
          <p:nvPr/>
        </p:nvPicPr>
        <p:blipFill>
          <a:blip r:embed="rId2">
            <a:extLst/>
          </a:blip>
          <a:srcRect l="10755" t="20000" r="48463" b="34999"/>
          <a:stretch>
            <a:fillRect/>
          </a:stretch>
        </p:blipFill>
        <p:spPr>
          <a:xfrm rot="5400000">
            <a:off x="17811748" y="7416800"/>
            <a:ext cx="9944101" cy="228600"/>
          </a:xfrm>
          <a:prstGeom prst="rect">
            <a:avLst/>
          </a:prstGeom>
          <a:ln w="12700">
            <a:miter lim="400000"/>
          </a:ln>
        </p:spPr>
      </p:pic>
      <p:pic>
        <p:nvPicPr>
          <p:cNvPr id="123" name="plus-line.png" descr="plus-line.png"/>
          <p:cNvPicPr>
            <a:picLocks noChangeAspect="1"/>
          </p:cNvPicPr>
          <p:nvPr/>
        </p:nvPicPr>
        <p:blipFill>
          <a:blip r:embed="rId2">
            <a:extLst/>
          </a:blip>
          <a:srcRect l="0" t="21250" r="6875" b="33750"/>
          <a:stretch>
            <a:fillRect/>
          </a:stretch>
        </p:blipFill>
        <p:spPr>
          <a:xfrm>
            <a:off x="1676400" y="12490450"/>
            <a:ext cx="22707600" cy="228600"/>
          </a:xfrm>
          <a:prstGeom prst="rect">
            <a:avLst/>
          </a:prstGeom>
          <a:ln w="12700">
            <a:miter lim="400000"/>
          </a:ln>
        </p:spPr>
      </p:pic>
      <p:pic>
        <p:nvPicPr>
          <p:cNvPr id="124" name="scrapbook_title_hi.png" descr="scrapbook_title_hi.png"/>
          <p:cNvPicPr>
            <a:picLocks noChangeAspect="0"/>
          </p:cNvPicPr>
          <p:nvPr/>
        </p:nvPicPr>
        <p:blipFill>
          <a:blip r:embed="rId3">
            <a:extLst/>
          </a:blip>
          <a:stretch>
            <a:fillRect/>
          </a:stretch>
        </p:blipFill>
        <p:spPr>
          <a:xfrm>
            <a:off x="2260600" y="368300"/>
            <a:ext cx="20066000" cy="3365500"/>
          </a:xfrm>
          <a:prstGeom prst="rect">
            <a:avLst/>
          </a:prstGeom>
          <a:ln w="12700">
            <a:miter lim="400000"/>
          </a:ln>
        </p:spPr>
      </p:pic>
      <p:sp>
        <p:nvSpPr>
          <p:cNvPr id="125" name="primo piano di un fiore rosso e verde"/>
          <p:cNvSpPr/>
          <p:nvPr>
            <p:ph type="pic" sz="quarter" idx="21"/>
          </p:nvPr>
        </p:nvSpPr>
        <p:spPr>
          <a:xfrm rot="21360000">
            <a:off x="14124646" y="3580839"/>
            <a:ext cx="6848204" cy="8877301"/>
          </a:xfrm>
          <a:prstGeom prst="rect">
            <a:avLst/>
          </a:prstGeom>
          <a:ln w="101600">
            <a:solidFill>
              <a:srgbClr val="FFFFFF"/>
            </a:solidFill>
          </a:ln>
          <a:effectLst>
            <a:outerShdw sx="100000" sy="100000" kx="0" ky="0" algn="b" rotWithShape="0" blurRad="38100" dist="50800" dir="5400000">
              <a:srgbClr val="292929">
                <a:alpha val="69750"/>
              </a:srgbClr>
            </a:outerShdw>
          </a:effectLst>
        </p:spPr>
        <p:txBody>
          <a:bodyPr lIns="91439" tIns="45719" rIns="91439" bIns="45719" anchor="t">
            <a:noAutofit/>
          </a:bodyPr>
          <a:lstStyle/>
          <a:p>
            <a:pPr/>
          </a:p>
        </p:txBody>
      </p:sp>
      <p:sp>
        <p:nvSpPr>
          <p:cNvPr id="126" name="Titolo Testo"/>
          <p:cNvSpPr txBox="1"/>
          <p:nvPr>
            <p:ph type="title"/>
          </p:nvPr>
        </p:nvSpPr>
        <p:spPr>
          <a:prstGeom prst="rect">
            <a:avLst/>
          </a:prstGeom>
        </p:spPr>
        <p:txBody>
          <a:bodyPr/>
          <a:lstStyle/>
          <a:p>
            <a:pPr/>
            <a:r>
              <a:t>Titolo Testo</a:t>
            </a:r>
          </a:p>
        </p:txBody>
      </p:sp>
      <p:sp>
        <p:nvSpPr>
          <p:cNvPr id="127" name="Corpo livello uno…"/>
          <p:cNvSpPr txBox="1"/>
          <p:nvPr>
            <p:ph type="body" sz="half" idx="1"/>
          </p:nvPr>
        </p:nvSpPr>
        <p:spPr>
          <a:xfrm>
            <a:off x="2387600" y="4178300"/>
            <a:ext cx="9283700" cy="8216900"/>
          </a:xfrm>
          <a:prstGeom prst="rect">
            <a:avLst/>
          </a:prstGeom>
        </p:spPr>
        <p:txBody>
          <a:bodyPr/>
          <a:lstStyle>
            <a:lvl1pPr marL="482600" indent="-482600">
              <a:spcBef>
                <a:spcPts val="4200"/>
              </a:spcBef>
              <a:buBlip>
                <a:blip r:embed="rId4"/>
              </a:buBlip>
              <a:defRPr sz="3800"/>
            </a:lvl1pPr>
            <a:lvl2pPr marL="965200" indent="-482600">
              <a:spcBef>
                <a:spcPts val="4200"/>
              </a:spcBef>
              <a:buBlip>
                <a:blip r:embed="rId4"/>
              </a:buBlip>
              <a:defRPr sz="3800"/>
            </a:lvl2pPr>
            <a:lvl3pPr marL="1447800" indent="-482600">
              <a:spcBef>
                <a:spcPts val="4200"/>
              </a:spcBef>
              <a:buBlip>
                <a:blip r:embed="rId4"/>
              </a:buBlip>
              <a:defRPr sz="3800"/>
            </a:lvl3pPr>
            <a:lvl4pPr marL="1930400" indent="-482600">
              <a:spcBef>
                <a:spcPts val="4200"/>
              </a:spcBef>
              <a:buBlip>
                <a:blip r:embed="rId4"/>
              </a:buBlip>
              <a:defRPr sz="3800"/>
            </a:lvl4pPr>
            <a:lvl5pPr marL="2413000" indent="-482600">
              <a:spcBef>
                <a:spcPts val="4200"/>
              </a:spcBef>
              <a:buBlip>
                <a:blip r:embed="rId4"/>
              </a:buBlip>
              <a:defRPr sz="3800"/>
            </a:lvl5pPr>
          </a:lstStyle>
          <a:p>
            <a:pPr/>
            <a:r>
              <a:t>Corpo livello uno</a:t>
            </a:r>
          </a:p>
          <a:p>
            <a:pPr lvl="1"/>
            <a:r>
              <a:t>Corpo livello due</a:t>
            </a:r>
          </a:p>
          <a:p>
            <a:pPr lvl="2"/>
            <a:r>
              <a:t>Corpo livello tre</a:t>
            </a:r>
          </a:p>
          <a:p>
            <a:pPr lvl="3"/>
            <a:r>
              <a:t>Corpo livello quattro</a:t>
            </a:r>
          </a:p>
          <a:p>
            <a:pPr lvl="4"/>
            <a:r>
              <a:t>Corpo livello cinque</a:t>
            </a:r>
          </a:p>
        </p:txBody>
      </p:sp>
      <p:sp>
        <p:nvSpPr>
          <p:cNvPr id="128"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olo, elenco e diretta piccola">
    <p:spTree>
      <p:nvGrpSpPr>
        <p:cNvPr id="1" name=""/>
        <p:cNvGrpSpPr/>
        <p:nvPr/>
      </p:nvGrpSpPr>
      <p:grpSpPr>
        <a:xfrm>
          <a:off x="0" y="0"/>
          <a:ext cx="0" cy="0"/>
          <a:chOff x="0" y="0"/>
          <a:chExt cx="0" cy="0"/>
        </a:xfrm>
      </p:grpSpPr>
      <p:pic>
        <p:nvPicPr>
          <p:cNvPr id="135" name="plus-line.png" descr="plus-line.png"/>
          <p:cNvPicPr>
            <a:picLocks noChangeAspect="1"/>
          </p:cNvPicPr>
          <p:nvPr/>
        </p:nvPicPr>
        <p:blipFill>
          <a:blip r:embed="rId2">
            <a:extLst/>
          </a:blip>
          <a:srcRect l="0" t="26249" r="13697" b="28750"/>
          <a:stretch>
            <a:fillRect/>
          </a:stretch>
        </p:blipFill>
        <p:spPr>
          <a:xfrm>
            <a:off x="1663700" y="2546350"/>
            <a:ext cx="21043900" cy="228600"/>
          </a:xfrm>
          <a:prstGeom prst="rect">
            <a:avLst/>
          </a:prstGeom>
          <a:ln w="12700">
            <a:miter lim="400000"/>
          </a:ln>
        </p:spPr>
      </p:pic>
      <p:pic>
        <p:nvPicPr>
          <p:cNvPr id="136" name="plus-line.png" descr="plus-line.png"/>
          <p:cNvPicPr>
            <a:picLocks noChangeAspect="1"/>
          </p:cNvPicPr>
          <p:nvPr/>
        </p:nvPicPr>
        <p:blipFill>
          <a:blip r:embed="rId2">
            <a:extLst/>
          </a:blip>
          <a:srcRect l="75520" t="21250" r="18385" b="33750"/>
          <a:stretch>
            <a:fillRect/>
          </a:stretch>
        </p:blipFill>
        <p:spPr>
          <a:xfrm>
            <a:off x="0" y="12477750"/>
            <a:ext cx="1485900" cy="228600"/>
          </a:xfrm>
          <a:prstGeom prst="rect">
            <a:avLst/>
          </a:prstGeom>
          <a:ln w="12700">
            <a:miter lim="400000"/>
          </a:ln>
        </p:spPr>
      </p:pic>
      <p:pic>
        <p:nvPicPr>
          <p:cNvPr id="137" name="plus-line.png" descr="plus-line.png"/>
          <p:cNvPicPr>
            <a:picLocks noChangeAspect="1"/>
          </p:cNvPicPr>
          <p:nvPr/>
        </p:nvPicPr>
        <p:blipFill>
          <a:blip r:embed="rId2">
            <a:extLst/>
          </a:blip>
          <a:srcRect l="29895" t="0" r="13854" b="20000"/>
          <a:stretch>
            <a:fillRect/>
          </a:stretch>
        </p:blipFill>
        <p:spPr>
          <a:xfrm rot="5400000">
            <a:off x="-5257801" y="6692900"/>
            <a:ext cx="13716001" cy="406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0"/>
                </a:lnTo>
                <a:lnTo>
                  <a:pt x="0" y="0"/>
                </a:lnTo>
                <a:lnTo>
                  <a:pt x="0" y="21600"/>
                </a:lnTo>
                <a:close/>
              </a:path>
            </a:pathLst>
          </a:custGeom>
          <a:ln w="12700">
            <a:miter lim="400000"/>
          </a:ln>
        </p:spPr>
      </p:pic>
      <p:pic>
        <p:nvPicPr>
          <p:cNvPr id="138" name="plus-line.png" descr="plus-line.png"/>
          <p:cNvPicPr>
            <a:picLocks noChangeAspect="1"/>
          </p:cNvPicPr>
          <p:nvPr/>
        </p:nvPicPr>
        <p:blipFill>
          <a:blip r:embed="rId2">
            <a:extLst/>
          </a:blip>
          <a:srcRect l="10755" t="20000" r="48463" b="34999"/>
          <a:stretch>
            <a:fillRect/>
          </a:stretch>
        </p:blipFill>
        <p:spPr>
          <a:xfrm rot="5400000">
            <a:off x="17811748" y="7416800"/>
            <a:ext cx="9944101" cy="228600"/>
          </a:xfrm>
          <a:prstGeom prst="rect">
            <a:avLst/>
          </a:prstGeom>
          <a:ln w="12700">
            <a:miter lim="400000"/>
          </a:ln>
        </p:spPr>
      </p:pic>
      <p:pic>
        <p:nvPicPr>
          <p:cNvPr id="139" name="plus-line.png" descr="plus-line.png"/>
          <p:cNvPicPr>
            <a:picLocks noChangeAspect="1"/>
          </p:cNvPicPr>
          <p:nvPr/>
        </p:nvPicPr>
        <p:blipFill>
          <a:blip r:embed="rId2">
            <a:extLst/>
          </a:blip>
          <a:srcRect l="0" t="21250" r="6875" b="33750"/>
          <a:stretch>
            <a:fillRect/>
          </a:stretch>
        </p:blipFill>
        <p:spPr>
          <a:xfrm>
            <a:off x="1676400" y="12490450"/>
            <a:ext cx="22707600" cy="228600"/>
          </a:xfrm>
          <a:prstGeom prst="rect">
            <a:avLst/>
          </a:prstGeom>
          <a:ln w="12700">
            <a:miter lim="400000"/>
          </a:ln>
        </p:spPr>
      </p:pic>
      <p:pic>
        <p:nvPicPr>
          <p:cNvPr id="140" name="scrapbook_title_hi.png" descr="scrapbook_title_hi.png"/>
          <p:cNvPicPr>
            <a:picLocks noChangeAspect="0"/>
          </p:cNvPicPr>
          <p:nvPr/>
        </p:nvPicPr>
        <p:blipFill>
          <a:blip r:embed="rId3">
            <a:extLst/>
          </a:blip>
          <a:stretch>
            <a:fillRect/>
          </a:stretch>
        </p:blipFill>
        <p:spPr>
          <a:xfrm>
            <a:off x="2260600" y="368300"/>
            <a:ext cx="20066000" cy="3365500"/>
          </a:xfrm>
          <a:prstGeom prst="rect">
            <a:avLst/>
          </a:prstGeom>
          <a:ln w="12700">
            <a:miter lim="400000"/>
          </a:ln>
        </p:spPr>
      </p:pic>
      <p:sp>
        <p:nvSpPr>
          <p:cNvPr id="141" name="Titolo Testo"/>
          <p:cNvSpPr txBox="1"/>
          <p:nvPr>
            <p:ph type="title"/>
          </p:nvPr>
        </p:nvSpPr>
        <p:spPr>
          <a:prstGeom prst="rect">
            <a:avLst/>
          </a:prstGeom>
        </p:spPr>
        <p:txBody>
          <a:bodyPr/>
          <a:lstStyle/>
          <a:p>
            <a:pPr/>
            <a:r>
              <a:t>Titolo Testo</a:t>
            </a:r>
          </a:p>
        </p:txBody>
      </p:sp>
      <p:sp>
        <p:nvSpPr>
          <p:cNvPr id="142" name="Corpo livello uno…"/>
          <p:cNvSpPr txBox="1"/>
          <p:nvPr>
            <p:ph type="body" sz="half" idx="1"/>
          </p:nvPr>
        </p:nvSpPr>
        <p:spPr>
          <a:xfrm>
            <a:off x="2387600" y="4178300"/>
            <a:ext cx="9283700" cy="8216900"/>
          </a:xfrm>
          <a:prstGeom prst="rect">
            <a:avLst/>
          </a:prstGeom>
        </p:spPr>
        <p:txBody>
          <a:bodyPr/>
          <a:lstStyle>
            <a:lvl1pPr marL="482600" indent="-482600">
              <a:spcBef>
                <a:spcPts val="4200"/>
              </a:spcBef>
              <a:buBlip>
                <a:blip r:embed="rId4"/>
              </a:buBlip>
              <a:defRPr sz="3800"/>
            </a:lvl1pPr>
            <a:lvl2pPr marL="965200" indent="-482600">
              <a:spcBef>
                <a:spcPts val="4200"/>
              </a:spcBef>
              <a:buBlip>
                <a:blip r:embed="rId4"/>
              </a:buBlip>
              <a:defRPr sz="3800"/>
            </a:lvl2pPr>
            <a:lvl3pPr marL="1447800" indent="-482600">
              <a:spcBef>
                <a:spcPts val="4200"/>
              </a:spcBef>
              <a:buBlip>
                <a:blip r:embed="rId4"/>
              </a:buBlip>
              <a:defRPr sz="3800"/>
            </a:lvl3pPr>
            <a:lvl4pPr marL="1930400" indent="-482600">
              <a:spcBef>
                <a:spcPts val="4200"/>
              </a:spcBef>
              <a:buBlip>
                <a:blip r:embed="rId4"/>
              </a:buBlip>
              <a:defRPr sz="3800"/>
            </a:lvl4pPr>
            <a:lvl5pPr marL="2413000" indent="-482600">
              <a:spcBef>
                <a:spcPts val="4200"/>
              </a:spcBef>
              <a:buBlip>
                <a:blip r:embed="rId4"/>
              </a:buBlip>
              <a:defRPr sz="3800"/>
            </a:lvl5pPr>
          </a:lstStyle>
          <a:p>
            <a:pPr/>
            <a:r>
              <a:t>Corpo livello uno</a:t>
            </a:r>
          </a:p>
          <a:p>
            <a:pPr lvl="1"/>
            <a:r>
              <a:t>Corpo livello due</a:t>
            </a:r>
          </a:p>
          <a:p>
            <a:pPr lvl="2"/>
            <a:r>
              <a:t>Corpo livello tre</a:t>
            </a:r>
          </a:p>
          <a:p>
            <a:pPr lvl="3"/>
            <a:r>
              <a:t>Corpo livello quattro</a:t>
            </a:r>
          </a:p>
          <a:p>
            <a:pPr lvl="4"/>
            <a:r>
              <a:t>Corpo livello cinque</a:t>
            </a:r>
          </a:p>
        </p:txBody>
      </p:sp>
      <p:sp>
        <p:nvSpPr>
          <p:cNvPr id="14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olo, elenco e diretta grande">
    <p:spTree>
      <p:nvGrpSpPr>
        <p:cNvPr id="1" name=""/>
        <p:cNvGrpSpPr/>
        <p:nvPr/>
      </p:nvGrpSpPr>
      <p:grpSpPr>
        <a:xfrm>
          <a:off x="0" y="0"/>
          <a:ext cx="0" cy="0"/>
          <a:chOff x="0" y="0"/>
          <a:chExt cx="0" cy="0"/>
        </a:xfrm>
      </p:grpSpPr>
      <p:pic>
        <p:nvPicPr>
          <p:cNvPr id="150" name="plus-line.png" descr="plus-line.png"/>
          <p:cNvPicPr>
            <a:picLocks noChangeAspect="1"/>
          </p:cNvPicPr>
          <p:nvPr/>
        </p:nvPicPr>
        <p:blipFill>
          <a:blip r:embed="rId2">
            <a:extLst/>
          </a:blip>
          <a:srcRect l="0" t="26249" r="13697" b="28750"/>
          <a:stretch>
            <a:fillRect/>
          </a:stretch>
        </p:blipFill>
        <p:spPr>
          <a:xfrm>
            <a:off x="1663700" y="2546350"/>
            <a:ext cx="21043900" cy="228600"/>
          </a:xfrm>
          <a:prstGeom prst="rect">
            <a:avLst/>
          </a:prstGeom>
          <a:ln w="12700">
            <a:miter lim="400000"/>
          </a:ln>
        </p:spPr>
      </p:pic>
      <p:pic>
        <p:nvPicPr>
          <p:cNvPr id="151" name="plus-line.png" descr="plus-line.png"/>
          <p:cNvPicPr>
            <a:picLocks noChangeAspect="1"/>
          </p:cNvPicPr>
          <p:nvPr/>
        </p:nvPicPr>
        <p:blipFill>
          <a:blip r:embed="rId2">
            <a:extLst/>
          </a:blip>
          <a:srcRect l="75520" t="21250" r="18385" b="33750"/>
          <a:stretch>
            <a:fillRect/>
          </a:stretch>
        </p:blipFill>
        <p:spPr>
          <a:xfrm>
            <a:off x="0" y="12477750"/>
            <a:ext cx="1485900" cy="228600"/>
          </a:xfrm>
          <a:prstGeom prst="rect">
            <a:avLst/>
          </a:prstGeom>
          <a:ln w="12700">
            <a:miter lim="400000"/>
          </a:ln>
        </p:spPr>
      </p:pic>
      <p:pic>
        <p:nvPicPr>
          <p:cNvPr id="152" name="plus-line.png" descr="plus-line.png"/>
          <p:cNvPicPr>
            <a:picLocks noChangeAspect="1"/>
          </p:cNvPicPr>
          <p:nvPr/>
        </p:nvPicPr>
        <p:blipFill>
          <a:blip r:embed="rId2">
            <a:extLst/>
          </a:blip>
          <a:srcRect l="29895" t="0" r="13854" b="20000"/>
          <a:stretch>
            <a:fillRect/>
          </a:stretch>
        </p:blipFill>
        <p:spPr>
          <a:xfrm rot="5400000">
            <a:off x="-5257801" y="6692900"/>
            <a:ext cx="13716001" cy="406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0"/>
                </a:lnTo>
                <a:lnTo>
                  <a:pt x="0" y="0"/>
                </a:lnTo>
                <a:lnTo>
                  <a:pt x="0" y="21600"/>
                </a:lnTo>
                <a:close/>
              </a:path>
            </a:pathLst>
          </a:custGeom>
          <a:ln w="12700">
            <a:miter lim="400000"/>
          </a:ln>
        </p:spPr>
      </p:pic>
      <p:pic>
        <p:nvPicPr>
          <p:cNvPr id="153" name="plus-line.png" descr="plus-line.png"/>
          <p:cNvPicPr>
            <a:picLocks noChangeAspect="1"/>
          </p:cNvPicPr>
          <p:nvPr/>
        </p:nvPicPr>
        <p:blipFill>
          <a:blip r:embed="rId2">
            <a:extLst/>
          </a:blip>
          <a:srcRect l="10755" t="20000" r="48463" b="34999"/>
          <a:stretch>
            <a:fillRect/>
          </a:stretch>
        </p:blipFill>
        <p:spPr>
          <a:xfrm rot="5400000">
            <a:off x="17811748" y="7416800"/>
            <a:ext cx="9944101" cy="228600"/>
          </a:xfrm>
          <a:prstGeom prst="rect">
            <a:avLst/>
          </a:prstGeom>
          <a:ln w="12700">
            <a:miter lim="400000"/>
          </a:ln>
        </p:spPr>
      </p:pic>
      <p:pic>
        <p:nvPicPr>
          <p:cNvPr id="154" name="plus-line.png" descr="plus-line.png"/>
          <p:cNvPicPr>
            <a:picLocks noChangeAspect="1"/>
          </p:cNvPicPr>
          <p:nvPr/>
        </p:nvPicPr>
        <p:blipFill>
          <a:blip r:embed="rId2">
            <a:extLst/>
          </a:blip>
          <a:srcRect l="0" t="21250" r="6875" b="33750"/>
          <a:stretch>
            <a:fillRect/>
          </a:stretch>
        </p:blipFill>
        <p:spPr>
          <a:xfrm>
            <a:off x="1676400" y="12490450"/>
            <a:ext cx="22707600" cy="228600"/>
          </a:xfrm>
          <a:prstGeom prst="rect">
            <a:avLst/>
          </a:prstGeom>
          <a:ln w="12700">
            <a:miter lim="400000"/>
          </a:ln>
        </p:spPr>
      </p:pic>
      <p:pic>
        <p:nvPicPr>
          <p:cNvPr id="155" name="scrapbook_title_hi.png" descr="scrapbook_title_hi.png"/>
          <p:cNvPicPr>
            <a:picLocks noChangeAspect="0"/>
          </p:cNvPicPr>
          <p:nvPr/>
        </p:nvPicPr>
        <p:blipFill>
          <a:blip r:embed="rId3">
            <a:extLst/>
          </a:blip>
          <a:stretch>
            <a:fillRect/>
          </a:stretch>
        </p:blipFill>
        <p:spPr>
          <a:xfrm>
            <a:off x="2260600" y="368300"/>
            <a:ext cx="20066000" cy="3365500"/>
          </a:xfrm>
          <a:prstGeom prst="rect">
            <a:avLst/>
          </a:prstGeom>
          <a:ln w="12700">
            <a:miter lim="400000"/>
          </a:ln>
        </p:spPr>
      </p:pic>
      <p:sp>
        <p:nvSpPr>
          <p:cNvPr id="156" name="Titolo Testo"/>
          <p:cNvSpPr txBox="1"/>
          <p:nvPr>
            <p:ph type="title"/>
          </p:nvPr>
        </p:nvSpPr>
        <p:spPr>
          <a:prstGeom prst="rect">
            <a:avLst/>
          </a:prstGeom>
        </p:spPr>
        <p:txBody>
          <a:bodyPr/>
          <a:lstStyle/>
          <a:p>
            <a:pPr/>
            <a:r>
              <a:t>Titolo Testo</a:t>
            </a:r>
          </a:p>
        </p:txBody>
      </p:sp>
      <p:sp>
        <p:nvSpPr>
          <p:cNvPr id="157" name="Corpo livello uno…"/>
          <p:cNvSpPr txBox="1"/>
          <p:nvPr>
            <p:ph type="body" sz="half" idx="1"/>
          </p:nvPr>
        </p:nvSpPr>
        <p:spPr>
          <a:xfrm>
            <a:off x="2387600" y="4178300"/>
            <a:ext cx="9283700" cy="8216900"/>
          </a:xfrm>
          <a:prstGeom prst="rect">
            <a:avLst/>
          </a:prstGeom>
        </p:spPr>
        <p:txBody>
          <a:bodyPr/>
          <a:lstStyle>
            <a:lvl1pPr marL="482600" indent="-482600">
              <a:spcBef>
                <a:spcPts val="4200"/>
              </a:spcBef>
              <a:buBlip>
                <a:blip r:embed="rId4"/>
              </a:buBlip>
              <a:defRPr sz="3800"/>
            </a:lvl1pPr>
            <a:lvl2pPr marL="965200" indent="-482600">
              <a:spcBef>
                <a:spcPts val="4200"/>
              </a:spcBef>
              <a:buBlip>
                <a:blip r:embed="rId4"/>
              </a:buBlip>
              <a:defRPr sz="3800"/>
            </a:lvl2pPr>
            <a:lvl3pPr marL="1447800" indent="-482600">
              <a:spcBef>
                <a:spcPts val="4200"/>
              </a:spcBef>
              <a:buBlip>
                <a:blip r:embed="rId4"/>
              </a:buBlip>
              <a:defRPr sz="3800"/>
            </a:lvl3pPr>
            <a:lvl4pPr marL="1930400" indent="-482600">
              <a:spcBef>
                <a:spcPts val="4200"/>
              </a:spcBef>
              <a:buBlip>
                <a:blip r:embed="rId4"/>
              </a:buBlip>
              <a:defRPr sz="3800"/>
            </a:lvl4pPr>
            <a:lvl5pPr marL="2413000" indent="-482600">
              <a:spcBef>
                <a:spcPts val="4200"/>
              </a:spcBef>
              <a:buBlip>
                <a:blip r:embed="rId4"/>
              </a:buBlip>
              <a:defRPr sz="3800"/>
            </a:lvl5pPr>
          </a:lstStyle>
          <a:p>
            <a:pPr/>
            <a:r>
              <a:t>Corpo livello uno</a:t>
            </a:r>
          </a:p>
          <a:p>
            <a:pPr lvl="1"/>
            <a:r>
              <a:t>Corpo livello due</a:t>
            </a:r>
          </a:p>
          <a:p>
            <a:pPr lvl="2"/>
            <a:r>
              <a:t>Corpo livello tre</a:t>
            </a:r>
          </a:p>
          <a:p>
            <a:pPr lvl="3"/>
            <a:r>
              <a:t>Corpo livello quattro</a:t>
            </a:r>
          </a:p>
          <a:p>
            <a:pPr lvl="4"/>
            <a:r>
              <a:t>Corpo livello cinque</a:t>
            </a:r>
          </a:p>
        </p:txBody>
      </p:sp>
      <p:sp>
        <p:nvSpPr>
          <p:cNvPr id="158"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slideLayout" Target="../slideLayouts/slideLayout1.xml"/><Relationship Id="rId9" Type="http://schemas.openxmlformats.org/officeDocument/2006/relationships/slideLayout" Target="../slideLayouts/slideLayout2.xml"/><Relationship Id="rId10" Type="http://schemas.openxmlformats.org/officeDocument/2006/relationships/slideLayout" Target="../slideLayouts/slideLayout3.xml"/><Relationship Id="rId11" Type="http://schemas.openxmlformats.org/officeDocument/2006/relationships/slideLayout" Target="../slideLayouts/slideLayout4.xml"/><Relationship Id="rId12" Type="http://schemas.openxmlformats.org/officeDocument/2006/relationships/slideLayout" Target="../slideLayouts/slideLayout5.xml"/><Relationship Id="rId13" Type="http://schemas.openxmlformats.org/officeDocument/2006/relationships/slideLayout" Target="../slideLayouts/slideLayout6.xml"/><Relationship Id="rId14" Type="http://schemas.openxmlformats.org/officeDocument/2006/relationships/slideLayout" Target="../slideLayouts/slideLayout7.xml"/><Relationship Id="rId15" Type="http://schemas.openxmlformats.org/officeDocument/2006/relationships/slideLayout" Target="../slideLayouts/slideLayout8.xml"/><Relationship Id="rId16" Type="http://schemas.openxmlformats.org/officeDocument/2006/relationships/slideLayout" Target="../slideLayouts/slideLayout9.xml"/><Relationship Id="rId17" Type="http://schemas.openxmlformats.org/officeDocument/2006/relationships/slideLayout" Target="../slideLayouts/slideLayout10.xml"/><Relationship Id="rId18" Type="http://schemas.openxmlformats.org/officeDocument/2006/relationships/slideLayout" Target="../slideLayouts/slideLayout11.xml"/><Relationship Id="rId19" Type="http://schemas.openxmlformats.org/officeDocument/2006/relationships/slideLayout" Target="../slideLayouts/slideLayout12.xml"/><Relationship Id="rId20" Type="http://schemas.openxmlformats.org/officeDocument/2006/relationships/slideLayout" Target="../slideLayouts/slideLayout13.xml"/><Relationship Id="rId2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 name="lines-hrz-line.png" descr="lines-hrz-line.png"/>
          <p:cNvPicPr>
            <a:picLocks noChangeAspect="1"/>
          </p:cNvPicPr>
          <p:nvPr/>
        </p:nvPicPr>
        <p:blipFill>
          <a:blip r:embed="rId3">
            <a:extLst/>
          </a:blip>
          <a:stretch>
            <a:fillRect/>
          </a:stretch>
        </p:blipFill>
        <p:spPr>
          <a:xfrm>
            <a:off x="1917700" y="12611100"/>
            <a:ext cx="21221700" cy="286942"/>
          </a:xfrm>
          <a:prstGeom prst="rect">
            <a:avLst/>
          </a:prstGeom>
          <a:ln w="12700">
            <a:miter lim="400000"/>
          </a:ln>
        </p:spPr>
      </p:pic>
      <p:pic>
        <p:nvPicPr>
          <p:cNvPr id="3" name="lines-vert-line.png" descr="lines-vert-line.png"/>
          <p:cNvPicPr>
            <a:picLocks noChangeAspect="0"/>
          </p:cNvPicPr>
          <p:nvPr/>
        </p:nvPicPr>
        <p:blipFill>
          <a:blip r:embed="rId4">
            <a:extLst/>
          </a:blip>
          <a:stretch>
            <a:fillRect/>
          </a:stretch>
        </p:blipFill>
        <p:spPr>
          <a:xfrm>
            <a:off x="22856992" y="1422400"/>
            <a:ext cx="317501" cy="11404600"/>
          </a:xfrm>
          <a:prstGeom prst="rect">
            <a:avLst/>
          </a:prstGeom>
          <a:ln w="12700">
            <a:miter lim="400000"/>
          </a:ln>
        </p:spPr>
      </p:pic>
      <p:pic>
        <p:nvPicPr>
          <p:cNvPr id="4" name="dots-line-cropped.png" descr="dots-line-cropped.png"/>
          <p:cNvPicPr>
            <a:picLocks noChangeAspect="1"/>
          </p:cNvPicPr>
          <p:nvPr/>
        </p:nvPicPr>
        <p:blipFill>
          <a:blip r:embed="rId5">
            <a:extLst/>
          </a:blip>
          <a:srcRect l="0" t="11764" r="110" b="5882"/>
          <a:stretch>
            <a:fillRect/>
          </a:stretch>
        </p:blipFill>
        <p:spPr>
          <a:xfrm>
            <a:off x="1917700" y="1397000"/>
            <a:ext cx="11455400" cy="177800"/>
          </a:xfrm>
          <a:prstGeom prst="rect">
            <a:avLst/>
          </a:prstGeom>
          <a:ln w="12700">
            <a:miter lim="400000"/>
          </a:ln>
        </p:spPr>
      </p:pic>
      <p:pic>
        <p:nvPicPr>
          <p:cNvPr id="5" name="dots-line-cropped.png" descr="dots-line-cropped.png"/>
          <p:cNvPicPr>
            <a:picLocks noChangeAspect="1"/>
          </p:cNvPicPr>
          <p:nvPr/>
        </p:nvPicPr>
        <p:blipFill>
          <a:blip r:embed="rId5">
            <a:extLst/>
          </a:blip>
          <a:srcRect l="17497" t="11764" r="0" b="5882"/>
          <a:stretch>
            <a:fillRect/>
          </a:stretch>
        </p:blipFill>
        <p:spPr>
          <a:xfrm>
            <a:off x="13385800" y="1397000"/>
            <a:ext cx="9461500" cy="177800"/>
          </a:xfrm>
          <a:prstGeom prst="rect">
            <a:avLst/>
          </a:prstGeom>
          <a:ln w="12700">
            <a:miter lim="400000"/>
          </a:ln>
        </p:spPr>
      </p:pic>
      <p:pic>
        <p:nvPicPr>
          <p:cNvPr id="6" name="dots-line-cropped.png" descr="dots-line-cropped.png"/>
          <p:cNvPicPr>
            <a:picLocks noChangeAspect="1"/>
          </p:cNvPicPr>
          <p:nvPr/>
        </p:nvPicPr>
        <p:blipFill>
          <a:blip r:embed="rId5">
            <a:extLst/>
          </a:blip>
          <a:srcRect l="2436" t="0" r="332" b="0"/>
          <a:stretch>
            <a:fillRect/>
          </a:stretch>
        </p:blipFill>
        <p:spPr>
          <a:xfrm rot="16199998">
            <a:off x="-3702048" y="8083550"/>
            <a:ext cx="11150601" cy="215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
                </a:moveTo>
                <a:lnTo>
                  <a:pt x="0" y="0"/>
                </a:lnTo>
                <a:lnTo>
                  <a:pt x="0" y="21599"/>
                </a:lnTo>
                <a:lnTo>
                  <a:pt x="21600" y="21600"/>
                </a:lnTo>
                <a:lnTo>
                  <a:pt x="21600" y="1"/>
                </a:lnTo>
                <a:close/>
              </a:path>
            </a:pathLst>
          </a:custGeom>
          <a:ln w="12700">
            <a:miter lim="400000"/>
          </a:ln>
        </p:spPr>
      </p:pic>
      <p:pic>
        <p:nvPicPr>
          <p:cNvPr id="7" name="dots-line-cropped.png" descr="dots-line-cropped.png"/>
          <p:cNvPicPr>
            <a:picLocks noChangeAspect="1"/>
          </p:cNvPicPr>
          <p:nvPr/>
        </p:nvPicPr>
        <p:blipFill>
          <a:blip r:embed="rId5">
            <a:extLst/>
          </a:blip>
          <a:srcRect l="45957" t="2934" r="30897" b="0"/>
          <a:stretch>
            <a:fillRect/>
          </a:stretch>
        </p:blipFill>
        <p:spPr>
          <a:xfrm rot="16199991">
            <a:off x="549281" y="1196968"/>
            <a:ext cx="2654301" cy="209564"/>
          </a:xfrm>
          <a:prstGeom prst="rect">
            <a:avLst/>
          </a:prstGeom>
          <a:ln w="12700">
            <a:miter lim="400000"/>
          </a:ln>
        </p:spPr>
      </p:pic>
      <p:pic>
        <p:nvPicPr>
          <p:cNvPr id="8" name="dots-line-cropped.png" descr="dots-line-cropped.png"/>
          <p:cNvPicPr>
            <a:picLocks noChangeAspect="1"/>
          </p:cNvPicPr>
          <p:nvPr/>
        </p:nvPicPr>
        <p:blipFill>
          <a:blip r:embed="rId5">
            <a:extLst/>
          </a:blip>
          <a:srcRect l="52823" t="2937" r="30675" b="2944"/>
          <a:stretch>
            <a:fillRect/>
          </a:stretch>
        </p:blipFill>
        <p:spPr>
          <a:xfrm rot="21599989">
            <a:off x="-38101" y="12744451"/>
            <a:ext cx="1892301" cy="203201"/>
          </a:xfrm>
          <a:prstGeom prst="rect">
            <a:avLst/>
          </a:prstGeom>
          <a:ln w="12700">
            <a:miter lim="400000"/>
          </a:ln>
        </p:spPr>
      </p:pic>
      <p:pic>
        <p:nvPicPr>
          <p:cNvPr id="9" name="wave-line.png" descr="wave-line.png"/>
          <p:cNvPicPr>
            <a:picLocks noChangeAspect="1"/>
          </p:cNvPicPr>
          <p:nvPr/>
        </p:nvPicPr>
        <p:blipFill>
          <a:blip r:embed="rId6">
            <a:extLst/>
          </a:blip>
          <a:srcRect l="15840" t="0" r="0" b="0"/>
          <a:stretch>
            <a:fillRect/>
          </a:stretch>
        </p:blipFill>
        <p:spPr>
          <a:xfrm>
            <a:off x="1968500" y="1536700"/>
            <a:ext cx="20916902" cy="140022"/>
          </a:xfrm>
          <a:prstGeom prst="rect">
            <a:avLst/>
          </a:prstGeom>
          <a:ln w="12700">
            <a:miter lim="400000"/>
          </a:ln>
        </p:spPr>
      </p:pic>
      <p:pic>
        <p:nvPicPr>
          <p:cNvPr id="10" name="wave-line.png" descr="wave-line.png"/>
          <p:cNvPicPr>
            <a:picLocks noChangeAspect="1"/>
          </p:cNvPicPr>
          <p:nvPr/>
        </p:nvPicPr>
        <p:blipFill>
          <a:blip r:embed="rId6">
            <a:extLst/>
          </a:blip>
          <a:srcRect l="5664" t="0" r="49485" b="0"/>
          <a:stretch>
            <a:fillRect/>
          </a:stretch>
        </p:blipFill>
        <p:spPr>
          <a:xfrm rot="5400000">
            <a:off x="-3518856" y="7036175"/>
            <a:ext cx="11061701" cy="138949"/>
          </a:xfrm>
          <a:prstGeom prst="rect">
            <a:avLst/>
          </a:prstGeom>
          <a:ln w="12700">
            <a:miter lim="400000"/>
          </a:ln>
        </p:spPr>
      </p:pic>
      <p:pic>
        <p:nvPicPr>
          <p:cNvPr id="11" name="dots-line-cropped.png" descr="dots-line-cropped.png"/>
          <p:cNvPicPr>
            <a:picLocks noChangeAspect="1"/>
          </p:cNvPicPr>
          <p:nvPr/>
        </p:nvPicPr>
        <p:blipFill>
          <a:blip r:embed="rId5">
            <a:extLst/>
          </a:blip>
          <a:srcRect l="56589" t="2937" r="32447" b="2944"/>
          <a:stretch>
            <a:fillRect/>
          </a:stretch>
        </p:blipFill>
        <p:spPr>
          <a:xfrm rot="21599989">
            <a:off x="23139399" y="12744451"/>
            <a:ext cx="1257301" cy="203201"/>
          </a:xfrm>
          <a:prstGeom prst="rect">
            <a:avLst/>
          </a:prstGeom>
          <a:ln w="12700">
            <a:miter lim="400000"/>
          </a:ln>
        </p:spPr>
      </p:pic>
      <p:sp>
        <p:nvSpPr>
          <p:cNvPr id="12" name="Corpo livello uno…"/>
          <p:cNvSpPr txBox="1"/>
          <p:nvPr>
            <p:ph type="body" idx="1"/>
          </p:nvPr>
        </p:nvSpPr>
        <p:spPr>
          <a:xfrm>
            <a:off x="2387600" y="2120900"/>
            <a:ext cx="19621500" cy="9461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7"/>
              </a:buBlip>
            </a:lvl1pPr>
            <a:lvl2pPr>
              <a:buBlip>
                <a:blip r:embed="rId7"/>
              </a:buBlip>
            </a:lvl2pPr>
            <a:lvl3pPr>
              <a:buBlip>
                <a:blip r:embed="rId7"/>
              </a:buBlip>
            </a:lvl3pPr>
            <a:lvl4pPr>
              <a:buBlip>
                <a:blip r:embed="rId7"/>
              </a:buBlip>
            </a:lvl4pPr>
            <a:lvl5pPr>
              <a:buBlip>
                <a:blip r:embed="rId7"/>
              </a:buBlip>
            </a:lvl5pPr>
          </a:lstStyle>
          <a:p>
            <a:pPr/>
            <a:r>
              <a:t>Corpo livello uno</a:t>
            </a:r>
          </a:p>
          <a:p>
            <a:pPr lvl="1"/>
            <a:r>
              <a:t>Corpo livello due</a:t>
            </a:r>
          </a:p>
          <a:p>
            <a:pPr lvl="2"/>
            <a:r>
              <a:t>Corpo livello tre</a:t>
            </a:r>
          </a:p>
          <a:p>
            <a:pPr lvl="3"/>
            <a:r>
              <a:t>Corpo livello quattro</a:t>
            </a:r>
          </a:p>
          <a:p>
            <a:pPr lvl="4"/>
            <a:r>
              <a:t>Corpo livello cinque</a:t>
            </a:r>
          </a:p>
        </p:txBody>
      </p:sp>
      <p:sp>
        <p:nvSpPr>
          <p:cNvPr id="13" name="Titolo Testo"/>
          <p:cNvSpPr txBox="1"/>
          <p:nvPr>
            <p:ph type="title"/>
          </p:nvPr>
        </p:nvSpPr>
        <p:spPr>
          <a:xfrm>
            <a:off x="2387600" y="355600"/>
            <a:ext cx="19621500" cy="3302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Titolo Testo</a:t>
            </a:r>
          </a:p>
        </p:txBody>
      </p:sp>
      <p:sp>
        <p:nvSpPr>
          <p:cNvPr id="14" name="Numero diapositiva"/>
          <p:cNvSpPr txBox="1"/>
          <p:nvPr>
            <p:ph type="sldNum" sz="quarter" idx="2"/>
          </p:nvPr>
        </p:nvSpPr>
        <p:spPr>
          <a:xfrm>
            <a:off x="11912599" y="13068300"/>
            <a:ext cx="548641" cy="520700"/>
          </a:xfrm>
          <a:prstGeom prst="rect">
            <a:avLst/>
          </a:prstGeom>
          <a:ln w="12700">
            <a:miter lim="400000"/>
          </a:ln>
        </p:spPr>
        <p:txBody>
          <a:bodyPr wrap="none" lIns="50800" tIns="50800" rIns="50800" bIns="50800">
            <a:spAutoFit/>
          </a:bodyPr>
          <a:lstStyle>
            <a:lvl1pPr algn="ctr">
              <a:spcBef>
                <a:spcPts val="0"/>
              </a:spcBef>
              <a:defRPr sz="3000">
                <a:latin typeface="+mn-lt"/>
                <a:ea typeface="+mn-ea"/>
                <a:cs typeface="+mn-cs"/>
                <a:sym typeface="Marker Felt"/>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8"/>
    <p:sldLayoutId id="2147483650" r:id="rId9"/>
    <p:sldLayoutId id="2147483651" r:id="rId10"/>
    <p:sldLayoutId id="2147483652" r:id="rId11"/>
    <p:sldLayoutId id="2147483653" r:id="rId12"/>
    <p:sldLayoutId id="2147483654" r:id="rId13"/>
    <p:sldLayoutId id="2147483655" r:id="rId14"/>
    <p:sldLayoutId id="2147483656" r:id="rId15"/>
    <p:sldLayoutId id="2147483657" r:id="rId16"/>
    <p:sldLayoutId id="2147483658" r:id="rId17"/>
    <p:sldLayoutId id="2147483659" r:id="rId18"/>
    <p:sldLayoutId id="2147483660" r:id="rId19"/>
    <p:sldLayoutId id="2147483661" r:id="rId20"/>
    <p:sldLayoutId id="2147483662" r:id="rId21"/>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528D4D"/>
          </a:solidFill>
          <a:uFillTx/>
          <a:latin typeface="+mn-lt"/>
          <a:ea typeface="+mn-ea"/>
          <a:cs typeface="+mn-cs"/>
          <a:sym typeface="Marker Felt"/>
        </a:defRPr>
      </a:lvl1pPr>
      <a:lvl2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528D4D"/>
          </a:solidFill>
          <a:uFillTx/>
          <a:latin typeface="+mn-lt"/>
          <a:ea typeface="+mn-ea"/>
          <a:cs typeface="+mn-cs"/>
          <a:sym typeface="Marker Felt"/>
        </a:defRPr>
      </a:lvl2pPr>
      <a:lvl3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528D4D"/>
          </a:solidFill>
          <a:uFillTx/>
          <a:latin typeface="+mn-lt"/>
          <a:ea typeface="+mn-ea"/>
          <a:cs typeface="+mn-cs"/>
          <a:sym typeface="Marker Felt"/>
        </a:defRPr>
      </a:lvl3pPr>
      <a:lvl4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528D4D"/>
          </a:solidFill>
          <a:uFillTx/>
          <a:latin typeface="+mn-lt"/>
          <a:ea typeface="+mn-ea"/>
          <a:cs typeface="+mn-cs"/>
          <a:sym typeface="Marker Felt"/>
        </a:defRPr>
      </a:lvl4pPr>
      <a:lvl5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528D4D"/>
          </a:solidFill>
          <a:uFillTx/>
          <a:latin typeface="+mn-lt"/>
          <a:ea typeface="+mn-ea"/>
          <a:cs typeface="+mn-cs"/>
          <a:sym typeface="Marker Felt"/>
        </a:defRPr>
      </a:lvl5pPr>
      <a:lvl6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528D4D"/>
          </a:solidFill>
          <a:uFillTx/>
          <a:latin typeface="+mn-lt"/>
          <a:ea typeface="+mn-ea"/>
          <a:cs typeface="+mn-cs"/>
          <a:sym typeface="Marker Felt"/>
        </a:defRPr>
      </a:lvl6pPr>
      <a:lvl7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528D4D"/>
          </a:solidFill>
          <a:uFillTx/>
          <a:latin typeface="+mn-lt"/>
          <a:ea typeface="+mn-ea"/>
          <a:cs typeface="+mn-cs"/>
          <a:sym typeface="Marker Felt"/>
        </a:defRPr>
      </a:lvl7pPr>
      <a:lvl8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528D4D"/>
          </a:solidFill>
          <a:uFillTx/>
          <a:latin typeface="+mn-lt"/>
          <a:ea typeface="+mn-ea"/>
          <a:cs typeface="+mn-cs"/>
          <a:sym typeface="Marker Felt"/>
        </a:defRPr>
      </a:lvl8pPr>
      <a:lvl9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528D4D"/>
          </a:solidFill>
          <a:uFillTx/>
          <a:latin typeface="+mn-lt"/>
          <a:ea typeface="+mn-ea"/>
          <a:cs typeface="+mn-cs"/>
          <a:sym typeface="Marker Felt"/>
        </a:defRPr>
      </a:lvl9pPr>
    </p:titleStyle>
    <p:bodyStyle>
      <a:lvl1pPr marL="685800" marR="0" indent="-685800" algn="l" defTabSz="825500" rtl="0" latinLnBrk="0">
        <a:lnSpc>
          <a:spcPct val="100000"/>
        </a:lnSpc>
        <a:spcBef>
          <a:spcPts val="5600"/>
        </a:spcBef>
        <a:spcAft>
          <a:spcPts val="0"/>
        </a:spcAft>
        <a:buClrTx/>
        <a:buSzPct val="50000"/>
        <a:buFontTx/>
        <a:buBlip>
          <a:blip r:embed="rId7"/>
        </a:buBlip>
        <a:tabLst/>
        <a:defRPr b="0" baseline="0" cap="none" i="0" spc="0" strike="noStrike" sz="5000" u="none">
          <a:solidFill>
            <a:srgbClr val="006288"/>
          </a:solidFill>
          <a:uFillTx/>
          <a:latin typeface="+mj-lt"/>
          <a:ea typeface="+mj-ea"/>
          <a:cs typeface="+mj-cs"/>
          <a:sym typeface="Georgia"/>
        </a:defRPr>
      </a:lvl1pPr>
      <a:lvl2pPr marL="1371600" marR="0" indent="-685800" algn="l" defTabSz="825500" rtl="0" latinLnBrk="0">
        <a:lnSpc>
          <a:spcPct val="100000"/>
        </a:lnSpc>
        <a:spcBef>
          <a:spcPts val="5600"/>
        </a:spcBef>
        <a:spcAft>
          <a:spcPts val="0"/>
        </a:spcAft>
        <a:buClrTx/>
        <a:buSzPct val="50000"/>
        <a:buFontTx/>
        <a:buBlip>
          <a:blip r:embed="rId7"/>
        </a:buBlip>
        <a:tabLst/>
        <a:defRPr b="0" baseline="0" cap="none" i="0" spc="0" strike="noStrike" sz="5000" u="none">
          <a:solidFill>
            <a:srgbClr val="006288"/>
          </a:solidFill>
          <a:uFillTx/>
          <a:latin typeface="+mj-lt"/>
          <a:ea typeface="+mj-ea"/>
          <a:cs typeface="+mj-cs"/>
          <a:sym typeface="Georgia"/>
        </a:defRPr>
      </a:lvl2pPr>
      <a:lvl3pPr marL="2057400" marR="0" indent="-685800" algn="l" defTabSz="825500" rtl="0" latinLnBrk="0">
        <a:lnSpc>
          <a:spcPct val="100000"/>
        </a:lnSpc>
        <a:spcBef>
          <a:spcPts val="5600"/>
        </a:spcBef>
        <a:spcAft>
          <a:spcPts val="0"/>
        </a:spcAft>
        <a:buClrTx/>
        <a:buSzPct val="50000"/>
        <a:buFontTx/>
        <a:buBlip>
          <a:blip r:embed="rId7"/>
        </a:buBlip>
        <a:tabLst/>
        <a:defRPr b="0" baseline="0" cap="none" i="0" spc="0" strike="noStrike" sz="5000" u="none">
          <a:solidFill>
            <a:srgbClr val="006288"/>
          </a:solidFill>
          <a:uFillTx/>
          <a:latin typeface="+mj-lt"/>
          <a:ea typeface="+mj-ea"/>
          <a:cs typeface="+mj-cs"/>
          <a:sym typeface="Georgia"/>
        </a:defRPr>
      </a:lvl3pPr>
      <a:lvl4pPr marL="2743200" marR="0" indent="-685800" algn="l" defTabSz="825500" rtl="0" latinLnBrk="0">
        <a:lnSpc>
          <a:spcPct val="100000"/>
        </a:lnSpc>
        <a:spcBef>
          <a:spcPts val="5600"/>
        </a:spcBef>
        <a:spcAft>
          <a:spcPts val="0"/>
        </a:spcAft>
        <a:buClrTx/>
        <a:buSzPct val="50000"/>
        <a:buFontTx/>
        <a:buBlip>
          <a:blip r:embed="rId7"/>
        </a:buBlip>
        <a:tabLst/>
        <a:defRPr b="0" baseline="0" cap="none" i="0" spc="0" strike="noStrike" sz="5000" u="none">
          <a:solidFill>
            <a:srgbClr val="006288"/>
          </a:solidFill>
          <a:uFillTx/>
          <a:latin typeface="+mj-lt"/>
          <a:ea typeface="+mj-ea"/>
          <a:cs typeface="+mj-cs"/>
          <a:sym typeface="Georgia"/>
        </a:defRPr>
      </a:lvl4pPr>
      <a:lvl5pPr marL="3429000" marR="0" indent="-685800" algn="l" defTabSz="825500" rtl="0" latinLnBrk="0">
        <a:lnSpc>
          <a:spcPct val="100000"/>
        </a:lnSpc>
        <a:spcBef>
          <a:spcPts val="5600"/>
        </a:spcBef>
        <a:spcAft>
          <a:spcPts val="0"/>
        </a:spcAft>
        <a:buClrTx/>
        <a:buSzPct val="50000"/>
        <a:buFontTx/>
        <a:buBlip>
          <a:blip r:embed="rId7"/>
        </a:buBlip>
        <a:tabLst/>
        <a:defRPr b="0" baseline="0" cap="none" i="0" spc="0" strike="noStrike" sz="5000" u="none">
          <a:solidFill>
            <a:srgbClr val="006288"/>
          </a:solidFill>
          <a:uFillTx/>
          <a:latin typeface="+mj-lt"/>
          <a:ea typeface="+mj-ea"/>
          <a:cs typeface="+mj-cs"/>
          <a:sym typeface="Georgia"/>
        </a:defRPr>
      </a:lvl5pPr>
      <a:lvl6pPr marL="4114800" marR="0" indent="-685800" algn="l" defTabSz="825500" rtl="0" latinLnBrk="0">
        <a:lnSpc>
          <a:spcPct val="100000"/>
        </a:lnSpc>
        <a:spcBef>
          <a:spcPts val="5600"/>
        </a:spcBef>
        <a:spcAft>
          <a:spcPts val="0"/>
        </a:spcAft>
        <a:buClrTx/>
        <a:buSzPct val="50000"/>
        <a:buFontTx/>
        <a:buBlip>
          <a:blip r:embed="rId7"/>
        </a:buBlip>
        <a:tabLst/>
        <a:defRPr b="0" baseline="0" cap="none" i="0" spc="0" strike="noStrike" sz="5000" u="none">
          <a:solidFill>
            <a:srgbClr val="006288"/>
          </a:solidFill>
          <a:uFillTx/>
          <a:latin typeface="+mj-lt"/>
          <a:ea typeface="+mj-ea"/>
          <a:cs typeface="+mj-cs"/>
          <a:sym typeface="Georgia"/>
        </a:defRPr>
      </a:lvl6pPr>
      <a:lvl7pPr marL="4800600" marR="0" indent="-685800" algn="l" defTabSz="825500" rtl="0" latinLnBrk="0">
        <a:lnSpc>
          <a:spcPct val="100000"/>
        </a:lnSpc>
        <a:spcBef>
          <a:spcPts val="5600"/>
        </a:spcBef>
        <a:spcAft>
          <a:spcPts val="0"/>
        </a:spcAft>
        <a:buClrTx/>
        <a:buSzPct val="50000"/>
        <a:buFontTx/>
        <a:buBlip>
          <a:blip r:embed="rId7"/>
        </a:buBlip>
        <a:tabLst/>
        <a:defRPr b="0" baseline="0" cap="none" i="0" spc="0" strike="noStrike" sz="5000" u="none">
          <a:solidFill>
            <a:srgbClr val="006288"/>
          </a:solidFill>
          <a:uFillTx/>
          <a:latin typeface="+mj-lt"/>
          <a:ea typeface="+mj-ea"/>
          <a:cs typeface="+mj-cs"/>
          <a:sym typeface="Georgia"/>
        </a:defRPr>
      </a:lvl7pPr>
      <a:lvl8pPr marL="5486400" marR="0" indent="-685800" algn="l" defTabSz="825500" rtl="0" latinLnBrk="0">
        <a:lnSpc>
          <a:spcPct val="100000"/>
        </a:lnSpc>
        <a:spcBef>
          <a:spcPts val="5600"/>
        </a:spcBef>
        <a:spcAft>
          <a:spcPts val="0"/>
        </a:spcAft>
        <a:buClrTx/>
        <a:buSzPct val="50000"/>
        <a:buFontTx/>
        <a:buBlip>
          <a:blip r:embed="rId7"/>
        </a:buBlip>
        <a:tabLst/>
        <a:defRPr b="0" baseline="0" cap="none" i="0" spc="0" strike="noStrike" sz="5000" u="none">
          <a:solidFill>
            <a:srgbClr val="006288"/>
          </a:solidFill>
          <a:uFillTx/>
          <a:latin typeface="+mj-lt"/>
          <a:ea typeface="+mj-ea"/>
          <a:cs typeface="+mj-cs"/>
          <a:sym typeface="Georgia"/>
        </a:defRPr>
      </a:lvl8pPr>
      <a:lvl9pPr marL="6172200" marR="0" indent="-685800" algn="l" defTabSz="825500" rtl="0" latinLnBrk="0">
        <a:lnSpc>
          <a:spcPct val="100000"/>
        </a:lnSpc>
        <a:spcBef>
          <a:spcPts val="5600"/>
        </a:spcBef>
        <a:spcAft>
          <a:spcPts val="0"/>
        </a:spcAft>
        <a:buClrTx/>
        <a:buSzPct val="50000"/>
        <a:buFontTx/>
        <a:buBlip>
          <a:blip r:embed="rId7"/>
        </a:buBlip>
        <a:tabLst/>
        <a:defRPr b="0" baseline="0" cap="none" i="0" spc="0" strike="noStrike" sz="5000" u="none">
          <a:solidFill>
            <a:srgbClr val="006288"/>
          </a:solidFill>
          <a:uFillTx/>
          <a:latin typeface="+mj-lt"/>
          <a:ea typeface="+mj-ea"/>
          <a:cs typeface="+mj-cs"/>
          <a:sym typeface="Georgia"/>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Marker Felt"/>
        </a:defRPr>
      </a:lvl1pPr>
      <a:lvl2pPr marL="0" marR="0" indent="0" algn="ctr" defTabSz="825500" rtl="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Marker Felt"/>
        </a:defRPr>
      </a:lvl2pPr>
      <a:lvl3pPr marL="0" marR="0" indent="0" algn="ctr" defTabSz="825500" rtl="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Marker Felt"/>
        </a:defRPr>
      </a:lvl3pPr>
      <a:lvl4pPr marL="0" marR="0" indent="0" algn="ctr" defTabSz="825500" rtl="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Marker Felt"/>
        </a:defRPr>
      </a:lvl4pPr>
      <a:lvl5pPr marL="0" marR="0" indent="0" algn="ctr" defTabSz="825500" rtl="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Marker Felt"/>
        </a:defRPr>
      </a:lvl5pPr>
      <a:lvl6pPr marL="0" marR="0" indent="0" algn="ctr" defTabSz="825500" rtl="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Marker Felt"/>
        </a:defRPr>
      </a:lvl6pPr>
      <a:lvl7pPr marL="0" marR="0" indent="0" algn="ctr" defTabSz="825500" rtl="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Marker Felt"/>
        </a:defRPr>
      </a:lvl7pPr>
      <a:lvl8pPr marL="0" marR="0" indent="0" algn="ctr" defTabSz="825500" rtl="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Marker Felt"/>
        </a:defRPr>
      </a:lvl8pPr>
      <a:lvl9pPr marL="0" marR="0" indent="0" algn="ctr" defTabSz="825500" rtl="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Marker Fel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1.gif"/><Relationship Id="rId4" Type="http://schemas.openxmlformats.org/officeDocument/2006/relationships/image" Target="../media/image16.png"/><Relationship Id="rId5" Type="http://schemas.openxmlformats.org/officeDocument/2006/relationships/image" Target="../media/image2.g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gif"/><Relationship Id="rId3" Type="http://schemas.openxmlformats.org/officeDocument/2006/relationships/image" Target="../media/image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gif"/><Relationship Id="rId3" Type="http://schemas.openxmlformats.org/officeDocument/2006/relationships/image" Target="../media/image11.g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gif"/><Relationship Id="rId3" Type="http://schemas.openxmlformats.org/officeDocument/2006/relationships/image" Target="../media/image4.gif"/><Relationship Id="rId4" Type="http://schemas.openxmlformats.org/officeDocument/2006/relationships/image" Target="../media/image5.gif"/><Relationship Id="rId5" Type="http://schemas.openxmlformats.org/officeDocument/2006/relationships/image" Target="../media/image4.jpeg"/><Relationship Id="rId6" Type="http://schemas.openxmlformats.org/officeDocument/2006/relationships/image" Target="../media/image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 Id="rId3" Type="http://schemas.openxmlformats.org/officeDocument/2006/relationships/image" Target="../media/image5.png"/><Relationship Id="rId4" Type="http://schemas.openxmlformats.org/officeDocument/2006/relationships/image" Target="../media/image6.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gif"/><Relationship Id="rId3" Type="http://schemas.openxmlformats.org/officeDocument/2006/relationships/image" Target="../media/image17.png"/><Relationship Id="rId4" Type="http://schemas.openxmlformats.org/officeDocument/2006/relationships/image" Target="../media/image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 Id="rId3" Type="http://schemas.openxmlformats.org/officeDocument/2006/relationships/image" Target="../media/image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gif"/><Relationship Id="rId3" Type="http://schemas.openxmlformats.org/officeDocument/2006/relationships/image" Target="../media/image8.gif"/><Relationship Id="rId4" Type="http://schemas.openxmlformats.org/officeDocument/2006/relationships/image" Target="../media/image8.jpe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jpeg"/><Relationship Id="rId3" Type="http://schemas.openxmlformats.org/officeDocument/2006/relationships/image" Target="../media/image10.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The Double Secret. L’Io e il suo doppio"/>
          <p:cNvSpPr txBox="1"/>
          <p:nvPr>
            <p:ph type="ctrTitle"/>
          </p:nvPr>
        </p:nvSpPr>
        <p:spPr>
          <a:xfrm>
            <a:off x="1272636" y="2363899"/>
            <a:ext cx="21838728" cy="1769609"/>
          </a:xfrm>
          <a:prstGeom prst="rect">
            <a:avLst/>
          </a:prstGeom>
        </p:spPr>
        <p:txBody>
          <a:bodyPr/>
          <a:lstStyle>
            <a:lvl1pPr>
              <a:defRPr b="1" i="0" sz="8400">
                <a:solidFill>
                  <a:srgbClr val="0433FF"/>
                </a:solidFill>
              </a:defRPr>
            </a:lvl1pPr>
          </a:lstStyle>
          <a:p>
            <a:pPr/>
            <a:r>
              <a:t>The Double Secret. L’Io e il suo doppio</a:t>
            </a:r>
          </a:p>
        </p:txBody>
      </p:sp>
      <p:sp>
        <p:nvSpPr>
          <p:cNvPr id="250" name="Mary Shelley…"/>
          <p:cNvSpPr txBox="1"/>
          <p:nvPr>
            <p:ph type="subTitle" sz="quarter" idx="1"/>
          </p:nvPr>
        </p:nvSpPr>
        <p:spPr>
          <a:xfrm>
            <a:off x="6186762" y="5939429"/>
            <a:ext cx="8250779" cy="2439012"/>
          </a:xfrm>
          <a:prstGeom prst="rect">
            <a:avLst/>
          </a:prstGeom>
        </p:spPr>
        <p:txBody>
          <a:bodyPr/>
          <a:lstStyle/>
          <a:p>
            <a:pPr/>
            <a:r>
              <a:t>Mary Shelley </a:t>
            </a:r>
          </a:p>
          <a:p>
            <a:pPr/>
            <a:r>
              <a:t> Robert Louis Stevenson </a:t>
            </a:r>
          </a:p>
          <a:p>
            <a:pPr/>
            <a:r>
              <a:t>Oscar Wilde</a:t>
            </a:r>
          </a:p>
        </p:txBody>
      </p:sp>
      <p:sp>
        <p:nvSpPr>
          <p:cNvPr id="251" name="Associazione culturale Antonio Rosmini                            16 gennaio 2024"/>
          <p:cNvSpPr txBox="1"/>
          <p:nvPr/>
        </p:nvSpPr>
        <p:spPr>
          <a:xfrm>
            <a:off x="281624" y="182548"/>
            <a:ext cx="20681882"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defRPr>
            </a:lvl1pPr>
          </a:lstStyle>
          <a:p>
            <a:pPr/>
            <a:r>
              <a:t>Associazione culturale Antonio Rosmini                            16 gennaio 2024</a:t>
            </a:r>
          </a:p>
        </p:txBody>
      </p:sp>
      <p:pic>
        <p:nvPicPr>
          <p:cNvPr id="252" name="logo copia.jpg" descr="logo copia.jpg"/>
          <p:cNvPicPr>
            <a:picLocks noChangeAspect="0"/>
          </p:cNvPicPr>
          <p:nvPr/>
        </p:nvPicPr>
        <p:blipFill>
          <a:blip r:embed="rId2">
            <a:extLst/>
          </a:blip>
          <a:stretch>
            <a:fillRect/>
          </a:stretch>
        </p:blipFill>
        <p:spPr>
          <a:xfrm>
            <a:off x="22000762" y="38499"/>
            <a:ext cx="2001251" cy="2426702"/>
          </a:xfrm>
          <a:prstGeom prst="rect">
            <a:avLst/>
          </a:prstGeom>
          <a:effectLst>
            <a:outerShdw sx="100000" sy="100000" kx="0" ky="0" algn="b" rotWithShape="0" blurRad="190500" dist="12700" dir="1101985">
              <a:srgbClr val="000000"/>
            </a:outerShdw>
          </a:effectLst>
        </p:spPr>
      </p:pic>
      <p:pic>
        <p:nvPicPr>
          <p:cNvPr id="253" name="Accusing_0.gif" descr="Accusing_0.gif"/>
          <p:cNvPicPr>
            <a:picLocks noChangeAspect="0"/>
          </p:cNvPicPr>
          <p:nvPr/>
        </p:nvPicPr>
        <p:blipFill>
          <a:blip r:embed="rId3">
            <a:extLst/>
          </a:blip>
          <a:stretch>
            <a:fillRect/>
          </a:stretch>
        </p:blipFill>
        <p:spPr>
          <a:xfrm>
            <a:off x="1812331" y="7663302"/>
            <a:ext cx="6146690" cy="6146690"/>
          </a:xfrm>
          <a:prstGeom prst="rect">
            <a:avLst/>
          </a:prstGeom>
          <a:ln w="12700">
            <a:miter lim="400000"/>
          </a:ln>
        </p:spPr>
      </p:pic>
      <p:grpSp>
        <p:nvGrpSpPr>
          <p:cNvPr id="256" name="Raggruppa"/>
          <p:cNvGrpSpPr/>
          <p:nvPr/>
        </p:nvGrpSpPr>
        <p:grpSpPr>
          <a:xfrm>
            <a:off x="14567387" y="6127319"/>
            <a:ext cx="9281689" cy="7449545"/>
            <a:chOff x="0" y="-318029"/>
            <a:chExt cx="9281688" cy="7449543"/>
          </a:xfrm>
        </p:grpSpPr>
        <p:pic>
          <p:nvPicPr>
            <p:cNvPr id="254" name="il-doppio-segreto.jpg" descr="il-doppio-segreto.jpg"/>
            <p:cNvPicPr>
              <a:picLocks noChangeAspect="0"/>
            </p:cNvPicPr>
            <p:nvPr/>
          </p:nvPicPr>
          <p:blipFill>
            <a:blip r:embed="rId4">
              <a:extLst/>
            </a:blip>
            <a:stretch>
              <a:fillRect/>
            </a:stretch>
          </p:blipFill>
          <p:spPr>
            <a:xfrm rot="5312">
              <a:off x="5238" y="-310871"/>
              <a:ext cx="9271212" cy="6787527"/>
            </a:xfrm>
            <a:prstGeom prst="rect">
              <a:avLst/>
            </a:prstGeom>
            <a:effectLst/>
          </p:spPr>
        </p:pic>
        <p:sp>
          <p:nvSpPr>
            <p:cNvPr id="255" name="Caption"/>
            <p:cNvSpPr/>
            <p:nvPr/>
          </p:nvSpPr>
          <p:spPr>
            <a:xfrm>
              <a:off x="0" y="6585414"/>
              <a:ext cx="9281689" cy="546101"/>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a:spcBef>
                  <a:spcPts val="0"/>
                </a:spcBef>
                <a:defRPr sz="3000"/>
              </a:lvl1pPr>
            </a:lstStyle>
            <a:p>
              <a:pPr/>
              <a:r>
                <a:t>René Magritte, 1927 - The Double Secret</a:t>
              </a:r>
            </a:p>
          </p:txBody>
        </p:sp>
      </p:grpSp>
      <p:sp>
        <p:nvSpPr>
          <p:cNvPr id="257" name="The double Secret. L’Io e il suo doppio"/>
          <p:cNvSpPr txBox="1"/>
          <p:nvPr/>
        </p:nvSpPr>
        <p:spPr>
          <a:xfrm flipH="1" rot="10800000">
            <a:off x="1272636" y="3980664"/>
            <a:ext cx="21838728" cy="1385705"/>
          </a:xfrm>
          <a:prstGeom prst="rect">
            <a:avLst/>
          </a:prstGeom>
          <a:ln w="12700">
            <a:miter lim="400000"/>
          </a:ln>
          <a:effectLst>
            <a:outerShdw sx="100000" sy="100000" kx="0" ky="0" algn="b" rotWithShape="0" blurRad="0" dist="170991" dir="5400000">
              <a:srgbClr val="292929">
                <a:alpha val="78833"/>
              </a:srgbClr>
            </a:outerShdw>
          </a:effectLst>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ctr">
              <a:spcBef>
                <a:spcPts val="0"/>
              </a:spcBef>
              <a:defRPr b="1" sz="8400">
                <a:solidFill>
                  <a:srgbClr val="000000"/>
                </a:solidFill>
              </a:defRPr>
            </a:lvl1pPr>
          </a:lstStyle>
          <a:p>
            <a:pPr/>
            <a:r>
              <a:t>The double Secret. L’Io e il suo doppio</a:t>
            </a:r>
          </a:p>
        </p:txBody>
      </p:sp>
      <p:pic>
        <p:nvPicPr>
          <p:cNvPr id="258" name="Begging_315.gif" descr="Begging_315.gif"/>
          <p:cNvPicPr>
            <a:picLocks noChangeAspect="0"/>
          </p:cNvPicPr>
          <p:nvPr/>
        </p:nvPicPr>
        <p:blipFill>
          <a:blip r:embed="rId5">
            <a:extLst/>
          </a:blip>
          <a:stretch>
            <a:fillRect/>
          </a:stretch>
        </p:blipFill>
        <p:spPr>
          <a:xfrm>
            <a:off x="-1497983" y="7561647"/>
            <a:ext cx="6350001" cy="635000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La Scienza"/>
          <p:cNvSpPr txBox="1"/>
          <p:nvPr>
            <p:ph type="title"/>
          </p:nvPr>
        </p:nvSpPr>
        <p:spPr>
          <a:prstGeom prst="rect">
            <a:avLst/>
          </a:prstGeom>
        </p:spPr>
        <p:txBody>
          <a:bodyPr/>
          <a:lstStyle>
            <a:lvl1pPr>
              <a:defRPr>
                <a:solidFill>
                  <a:srgbClr val="148D18"/>
                </a:solidFill>
              </a:defRPr>
            </a:lvl1pPr>
          </a:lstStyle>
          <a:p>
            <a:pPr/>
            <a:r>
              <a:t>La Scienza</a:t>
            </a:r>
          </a:p>
        </p:txBody>
      </p:sp>
      <p:pic>
        <p:nvPicPr>
          <p:cNvPr id="360" name="c31.gif" descr="c31.gif"/>
          <p:cNvPicPr>
            <a:picLocks noChangeAspect="0"/>
          </p:cNvPicPr>
          <p:nvPr/>
        </p:nvPicPr>
        <p:blipFill>
          <a:blip r:embed="rId2">
            <a:extLst/>
          </a:blip>
          <a:stretch>
            <a:fillRect/>
          </a:stretch>
        </p:blipFill>
        <p:spPr>
          <a:xfrm>
            <a:off x="15584132" y="4830107"/>
            <a:ext cx="7191426" cy="5465485"/>
          </a:xfrm>
          <a:prstGeom prst="rect">
            <a:avLst/>
          </a:prstGeom>
          <a:ln w="12700">
            <a:miter lim="400000"/>
          </a:ln>
        </p:spPr>
      </p:pic>
      <p:sp>
        <p:nvSpPr>
          <p:cNvPr id="361" name="Frankenstein propone il tema della clonazione, manipolazione genetica e della responsabilità verso la creatura clonata.…"/>
          <p:cNvSpPr txBox="1"/>
          <p:nvPr/>
        </p:nvSpPr>
        <p:spPr>
          <a:xfrm>
            <a:off x="1653652" y="3924300"/>
            <a:ext cx="13058109" cy="589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685800" indent="-685800">
              <a:spcBef>
                <a:spcPts val="0"/>
              </a:spcBef>
              <a:buSzPct val="50000"/>
              <a:buBlip>
                <a:blip r:embed="rId3"/>
              </a:buBlip>
            </a:pPr>
            <a:r>
              <a:t>Frankenstein propone il tema della clonazione, manipolazione genetica e della responsabilità verso la creatura clonata.</a:t>
            </a:r>
          </a:p>
          <a:p>
            <a:pPr marL="685800" indent="-685800">
              <a:spcBef>
                <a:spcPts val="0"/>
              </a:spcBef>
              <a:buSzPct val="50000"/>
              <a:buBlip>
                <a:blip r:embed="rId3"/>
              </a:buBlip>
            </a:pPr>
            <a:r>
              <a:t>Dottor Jekyll propone il limite della scienza di fronte alla creazione.</a:t>
            </a:r>
          </a:p>
          <a:p>
            <a:pPr marL="685800" indent="-685800">
              <a:spcBef>
                <a:spcPts val="0"/>
              </a:spcBef>
              <a:buSzPct val="50000"/>
              <a:buBlip>
                <a:blip r:embed="rId3"/>
              </a:buBlip>
            </a:pPr>
            <a:r>
              <a:t>Dorian Gray non si riferisce alla Scienza in quanto medica e biologica, ma alle scienze esoteriche e occulte.</a:t>
            </a:r>
          </a:p>
        </p:txBody>
      </p:sp>
      <p:sp>
        <p:nvSpPr>
          <p:cNvPr id="362" name="In ogni caso, tutto ciò che ha a che fare con la vita degli esseri umani deve portare il peso della responsabilità delle proprie azioni e delle scelte."/>
          <p:cNvSpPr txBox="1"/>
          <p:nvPr/>
        </p:nvSpPr>
        <p:spPr>
          <a:xfrm>
            <a:off x="1874453" y="10773464"/>
            <a:ext cx="20838294"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In ogni caso, tutto ciò che ha a che fare con la vita degli esseri umani deve portare il peso della responsabilità delle proprie azioni e delle scelte.</a:t>
            </a:r>
          </a:p>
        </p:txBody>
      </p:sp>
      <p:sp>
        <p:nvSpPr>
          <p:cNvPr id="363" name="Per attualizzare…"/>
          <p:cNvSpPr txBox="1"/>
          <p:nvPr/>
        </p:nvSpPr>
        <p:spPr>
          <a:xfrm>
            <a:off x="3256659" y="698500"/>
            <a:ext cx="5183139"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a:lvl1pPr>
          </a:lstStyle>
          <a:p>
            <a:pPr/>
            <a:r>
              <a:t>Per attualizzare…</a:t>
            </a:r>
          </a:p>
        </p:txBody>
      </p:sp>
    </p:spTree>
  </p:cSld>
  <p:clrMapOvr>
    <a:masterClrMapping/>
  </p:clrMapOvr>
  <mc:AlternateContent xmlns:mc="http://schemas.openxmlformats.org/markup-compatibility/2006">
    <mc:Choice xmlns:p14="http://schemas.microsoft.com/office/powerpoint/2010/main" Requires="p14">
      <p:transition spd="slow" advClick="1" p14:dur="3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5" grpId="1" fill="hold">
                                  <p:stCondLst>
                                    <p:cond delay="0"/>
                                  </p:stCondLst>
                                  <p:iterate type="el" backwards="0">
                                    <p:tmAbs val="0"/>
                                  </p:iterate>
                                  <p:childTnLst>
                                    <p:set>
                                      <p:cBhvr>
                                        <p:cTn id="6" fill="hold"/>
                                        <p:tgtEl>
                                          <p:spTgt spid="362"/>
                                        </p:tgtEl>
                                        <p:attrNameLst>
                                          <p:attrName>style.visibility</p:attrName>
                                        </p:attrNameLst>
                                      </p:cBhvr>
                                      <p:to>
                                        <p:strVal val="visible"/>
                                      </p:to>
                                    </p:set>
                                    <p:anim calcmode="lin" valueType="num">
                                      <p:cBhvr>
                                        <p:cTn id="7" dur="1000" fill="hold"/>
                                        <p:tgtEl>
                                          <p:spTgt spid="362"/>
                                        </p:tgtEl>
                                        <p:attrNameLst>
                                          <p:attrName>ppt_w</p:attrName>
                                        </p:attrNameLst>
                                      </p:cBhvr>
                                      <p:tavLst>
                                        <p:tav tm="0">
                                          <p:val>
                                            <p:fltVal val="0"/>
                                          </p:val>
                                        </p:tav>
                                        <p:tav tm="100000">
                                          <p:val>
                                            <p:strVal val="#ppt_w"/>
                                          </p:val>
                                        </p:tav>
                                      </p:tavLst>
                                    </p:anim>
                                    <p:anim calcmode="lin" valueType="num">
                                      <p:cBhvr>
                                        <p:cTn id="8" dur="1000" fill="hold"/>
                                        <p:tgtEl>
                                          <p:spTgt spid="362"/>
                                        </p:tgtEl>
                                        <p:attrNameLst>
                                          <p:attrName>ppt_h</p:attrName>
                                        </p:attrNameLst>
                                      </p:cBhvr>
                                      <p:tavLst>
                                        <p:tav tm="0">
                                          <p:val>
                                            <p:fltVal val="0"/>
                                          </p:val>
                                        </p:tav>
                                        <p:tav tm="100000">
                                          <p:val>
                                            <p:strVal val="#ppt_h"/>
                                          </p:val>
                                        </p:tav>
                                      </p:tavLst>
                                    </p:anim>
                                    <p:anim calcmode="lin" valueType="num">
                                      <p:cBhvr>
                                        <p:cTn id="9" dur="1000" fill="hold"/>
                                        <p:tgtEl>
                                          <p:spTgt spid="36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6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2"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L’etica"/>
          <p:cNvSpPr txBox="1"/>
          <p:nvPr>
            <p:ph type="title"/>
          </p:nvPr>
        </p:nvSpPr>
        <p:spPr>
          <a:prstGeom prst="rect">
            <a:avLst/>
          </a:prstGeom>
        </p:spPr>
        <p:txBody>
          <a:bodyPr/>
          <a:lstStyle>
            <a:lvl1pPr>
              <a:defRPr>
                <a:solidFill>
                  <a:srgbClr val="158D16"/>
                </a:solidFill>
              </a:defRPr>
            </a:lvl1pPr>
          </a:lstStyle>
          <a:p>
            <a:pPr/>
            <a:r>
              <a:t>L’etica</a:t>
            </a:r>
          </a:p>
        </p:txBody>
      </p:sp>
      <p:sp>
        <p:nvSpPr>
          <p:cNvPr id="366" name="Se esiste un limite che la scienza deve chiedere a sé stessa, questo riporta al problema etico di ogni disciplina e anche di ogni azione dell’Uomo."/>
          <p:cNvSpPr txBox="1"/>
          <p:nvPr/>
        </p:nvSpPr>
        <p:spPr>
          <a:xfrm>
            <a:off x="725923" y="3319255"/>
            <a:ext cx="22289108"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lstStyle>
          <a:p>
            <a:pPr/>
            <a:r>
              <a:t>Se esiste un limite che la scienza deve chiedere a sé stessa, questo riporta al problema etico di ogni disciplina e anche di ogni azione dell’Uomo. </a:t>
            </a:r>
          </a:p>
        </p:txBody>
      </p:sp>
      <p:sp>
        <p:nvSpPr>
          <p:cNvPr id="367" name="Per facilitare non semplificare, la scelta tra bene o male ha sempre delle conseguenze, ma non si tratta solo di scegliere il male minore, quanto di non far prevalere l’ambizione personale (il narcisismo) e l’egoismo su principi etici di rispetto e salva"/>
          <p:cNvSpPr txBox="1"/>
          <p:nvPr/>
        </p:nvSpPr>
        <p:spPr>
          <a:xfrm>
            <a:off x="3212407" y="10516601"/>
            <a:ext cx="18460837" cy="243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vl1pPr>
          </a:lstStyle>
          <a:p>
            <a:pPr/>
            <a:r>
              <a:t>Per facilitare non semplificare, la scelta tra bene o male ha sempre delle conseguenze, ma non si tratta solo di scegliere il male minore, quanto di non far prevalere l’ambizione personale (il narcisismo) e l’egoismo su principi etici di rispetto e salvaguardia che vanno ben oltre sé stessi.</a:t>
            </a:r>
          </a:p>
        </p:txBody>
      </p:sp>
      <p:sp>
        <p:nvSpPr>
          <p:cNvPr id="368" name="L’etica è la modalità con cui l’Uomo può abitare il mondo insieme ad altri uomini lungo un itinerario che gli consenta di costruire la propria vita. Questo itinerario è formato da sei parole chiave che sono altrettanti comportamenti: serietà, rispetto, l"/>
          <p:cNvSpPr txBox="1"/>
          <p:nvPr/>
        </p:nvSpPr>
        <p:spPr>
          <a:xfrm>
            <a:off x="3392592" y="5176026"/>
            <a:ext cx="17611515" cy="243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4000"/>
            </a:lvl1pPr>
          </a:lstStyle>
          <a:p>
            <a:pPr/>
            <a:r>
              <a:t>L’etica è la modalità con cui l’Uomo può abitare il mondo insieme ad altri uomini lungo un itinerario che gli consenta di costruire la propria vita. Questo itinerario è formato da sei parole chiave che sono altrettanti comportamenti: serietà, rispetto, lealtà, sincerità, responsabilità, integrità.</a:t>
            </a:r>
          </a:p>
        </p:txBody>
      </p:sp>
      <p:sp>
        <p:nvSpPr>
          <p:cNvPr id="369" name="L’ambizione personale che si sostituisce all’etica delle relazioni tradisce l’idea stessa di ricerca e di scienza (=sapere), poiché la scienza deriva dalla conoscenza che diventa consapevolezza e si traduce in coscienza."/>
          <p:cNvSpPr txBox="1"/>
          <p:nvPr/>
        </p:nvSpPr>
        <p:spPr>
          <a:xfrm>
            <a:off x="1047446" y="7834286"/>
            <a:ext cx="22289109" cy="227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L’ambizione personale che si sostituisce all’etica delle relazioni tradisce l’idea stessa di ricerca e di scienza (=sapere), poiché la scienza deriva dalla conoscenza che diventa consapevolezza e si traduce in coscienza.</a:t>
            </a:r>
          </a:p>
        </p:txBody>
      </p:sp>
      <p:sp>
        <p:nvSpPr>
          <p:cNvPr id="370" name="Per contestualizzare…"/>
          <p:cNvSpPr txBox="1"/>
          <p:nvPr/>
        </p:nvSpPr>
        <p:spPr>
          <a:xfrm>
            <a:off x="800588" y="609600"/>
            <a:ext cx="6396398"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a:lvl1pPr>
          </a:lstStyle>
          <a:p>
            <a:pPr/>
            <a:r>
              <a:t>Per contestualizzare…</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lt" backwards="0">
                                    <p:tmAbs val="0"/>
                                  </p:iterate>
                                  <p:childTnLst>
                                    <p:set>
                                      <p:cBhvr>
                                        <p:cTn id="6" fill="hold"/>
                                        <p:tgtEl>
                                          <p:spTgt spid="368"/>
                                        </p:tgtEl>
                                        <p:attrNameLst>
                                          <p:attrName>style.visibility</p:attrName>
                                        </p:attrNameLst>
                                      </p:cBhvr>
                                      <p:to>
                                        <p:strVal val="visible"/>
                                      </p:to>
                                    </p:set>
                                    <p:animEffect filter="fade" transition="in">
                                      <p:cBhvr>
                                        <p:cTn id="7" dur="1000"/>
                                        <p:tgtEl>
                                          <p:spTgt spid="36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 grpId="2" fill="hold">
                                  <p:stCondLst>
                                    <p:cond delay="0"/>
                                  </p:stCondLst>
                                  <p:iterate type="el" backwards="0">
                                    <p:tmAbs val="0"/>
                                  </p:iterate>
                                  <p:childTnLst>
                                    <p:set>
                                      <p:cBhvr>
                                        <p:cTn id="11" fill="hold"/>
                                        <p:tgtEl>
                                          <p:spTgt spid="369"/>
                                        </p:tgtEl>
                                        <p:attrNameLst>
                                          <p:attrName>style.visibility</p:attrName>
                                        </p:attrNameLst>
                                      </p:cBhvr>
                                      <p:to>
                                        <p:strVal val="visible"/>
                                      </p:to>
                                    </p:set>
                                    <p:anim calcmode="lin" valueType="num">
                                      <p:cBhvr>
                                        <p:cTn id="12" dur="1000" fill="hold"/>
                                        <p:tgtEl>
                                          <p:spTgt spid="369"/>
                                        </p:tgtEl>
                                        <p:attrNameLst>
                                          <p:attrName>ppt_x</p:attrName>
                                        </p:attrNameLst>
                                      </p:cBhvr>
                                      <p:tavLst>
                                        <p:tav tm="0">
                                          <p:val>
                                            <p:strVal val="#ppt_x"/>
                                          </p:val>
                                        </p:tav>
                                        <p:tav tm="100000">
                                          <p:val>
                                            <p:strVal val="#ppt_x"/>
                                          </p:val>
                                        </p:tav>
                                      </p:tavLst>
                                    </p:anim>
                                    <p:anim calcmode="lin" valueType="num">
                                      <p:cBhvr>
                                        <p:cTn id="13" dur="1000" fill="hold"/>
                                        <p:tgtEl>
                                          <p:spTgt spid="36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 presetID="2" grpId="3" fill="hold">
                                  <p:stCondLst>
                                    <p:cond delay="0"/>
                                  </p:stCondLst>
                                  <p:iterate type="el" backwards="0">
                                    <p:tmAbs val="0"/>
                                  </p:iterate>
                                  <p:childTnLst>
                                    <p:set>
                                      <p:cBhvr>
                                        <p:cTn id="17" fill="hold"/>
                                        <p:tgtEl>
                                          <p:spTgt spid="367"/>
                                        </p:tgtEl>
                                        <p:attrNameLst>
                                          <p:attrName>style.visibility</p:attrName>
                                        </p:attrNameLst>
                                      </p:cBhvr>
                                      <p:to>
                                        <p:strVal val="visible"/>
                                      </p:to>
                                    </p:set>
                                    <p:anim calcmode="lin" valueType="num">
                                      <p:cBhvr>
                                        <p:cTn id="18" dur="1000" fill="hold"/>
                                        <p:tgtEl>
                                          <p:spTgt spid="367"/>
                                        </p:tgtEl>
                                        <p:attrNameLst>
                                          <p:attrName>ppt_x</p:attrName>
                                        </p:attrNameLst>
                                      </p:cBhvr>
                                      <p:tavLst>
                                        <p:tav tm="0">
                                          <p:val>
                                            <p:strVal val="#ppt_x"/>
                                          </p:val>
                                        </p:tav>
                                        <p:tav tm="100000">
                                          <p:val>
                                            <p:strVal val="#ppt_x"/>
                                          </p:val>
                                        </p:tav>
                                      </p:tavLst>
                                    </p:anim>
                                    <p:anim calcmode="lin" valueType="num">
                                      <p:cBhvr>
                                        <p:cTn id="19" dur="1000" fill="hold"/>
                                        <p:tgtEl>
                                          <p:spTgt spid="3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7" grpId="3"/>
      <p:bldP build="whole" bldLvl="1" animBg="1" rev="0" advAuto="0" spid="369" grpId="2"/>
      <p:bldP build="whole" bldLvl="1" animBg="1" rev="0" advAuto="0" spid="368"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Conclusioni"/>
          <p:cNvSpPr txBox="1"/>
          <p:nvPr>
            <p:ph type="title"/>
          </p:nvPr>
        </p:nvSpPr>
        <p:spPr>
          <a:xfrm>
            <a:off x="2387600" y="355600"/>
            <a:ext cx="19621500" cy="1864768"/>
          </a:xfrm>
          <a:prstGeom prst="rect">
            <a:avLst/>
          </a:prstGeom>
        </p:spPr>
        <p:txBody>
          <a:bodyPr/>
          <a:lstStyle>
            <a:lvl1pPr>
              <a:defRPr>
                <a:solidFill>
                  <a:srgbClr val="1A8D21"/>
                </a:solidFill>
              </a:defRPr>
            </a:lvl1pPr>
          </a:lstStyle>
          <a:p>
            <a:pPr/>
            <a:r>
              <a:t>Conclusioni</a:t>
            </a:r>
          </a:p>
        </p:txBody>
      </p:sp>
      <p:pic>
        <p:nvPicPr>
          <p:cNvPr id="373" name="Get_results_0.gif" descr="Get_results_0.gif"/>
          <p:cNvPicPr>
            <a:picLocks noChangeAspect="0"/>
          </p:cNvPicPr>
          <p:nvPr/>
        </p:nvPicPr>
        <p:blipFill>
          <a:blip r:embed="rId2">
            <a:extLst/>
          </a:blip>
          <a:stretch>
            <a:fillRect/>
          </a:stretch>
        </p:blipFill>
        <p:spPr>
          <a:xfrm>
            <a:off x="19608798" y="7158376"/>
            <a:ext cx="6350001" cy="6350001"/>
          </a:xfrm>
          <a:prstGeom prst="rect">
            <a:avLst/>
          </a:prstGeom>
          <a:ln w="12700">
            <a:miter lim="400000"/>
          </a:ln>
        </p:spPr>
      </p:pic>
      <p:pic>
        <p:nvPicPr>
          <p:cNvPr id="374" name="Get_results_0.gif" descr="Get_results_0.gif"/>
          <p:cNvPicPr>
            <a:picLocks noChangeAspect="0"/>
          </p:cNvPicPr>
          <p:nvPr/>
        </p:nvPicPr>
        <p:blipFill>
          <a:blip r:embed="rId3">
            <a:extLst/>
          </a:blip>
          <a:stretch>
            <a:fillRect/>
          </a:stretch>
        </p:blipFill>
        <p:spPr>
          <a:xfrm>
            <a:off x="17280653" y="7158376"/>
            <a:ext cx="6350001" cy="6350001"/>
          </a:xfrm>
          <a:prstGeom prst="rect">
            <a:avLst/>
          </a:prstGeom>
          <a:ln w="12700">
            <a:miter lim="400000"/>
          </a:ln>
        </p:spPr>
      </p:pic>
      <p:sp>
        <p:nvSpPr>
          <p:cNvPr id="375" name="La letteratura, ancora una volta, è uno specchio della realtà, ma non è il suo doppio e non deve esserlo.…"/>
          <p:cNvSpPr txBox="1"/>
          <p:nvPr/>
        </p:nvSpPr>
        <p:spPr>
          <a:xfrm>
            <a:off x="748152" y="2070099"/>
            <a:ext cx="19142296" cy="1092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La letteratura, ancora una volta, è uno specchio della realtà, ma non è il suo doppio e non deve esserlo.</a:t>
            </a:r>
          </a:p>
          <a:p>
            <a:pPr/>
            <a:r>
              <a:t>Se un insegnamento deriva dai romanzi visionati, è che ciascuna persona è responsabile del proprio destino e che nessuna scelta coinvolge mai solo sé stessi.</a:t>
            </a:r>
          </a:p>
          <a:p>
            <a:pPr/>
            <a:r>
              <a:t>Il doppio, l’alter ego, sono manifestazioni di un disagio inconscio che spesso trova concretezza nella realtà individuale avulsa dal legame e dalla relazione con gli altri.</a:t>
            </a:r>
          </a:p>
          <a:p>
            <a:pPr/>
            <a:r>
              <a:t>Bisogna riconoscere la propria responsabilità come fa Dottor Frankenstein; ricongiungersi con sé stessi, come fa Dottor Jekyll; sacrificare il proprio egoismo in nome della verità, come fa Dorian Gray.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75">
                                            <p:bg/>
                                          </p:spTgt>
                                        </p:tgtEl>
                                        <p:attrNameLst>
                                          <p:attrName>style.visibility</p:attrName>
                                        </p:attrNameLst>
                                      </p:cBhvr>
                                      <p:to>
                                        <p:strVal val="visible"/>
                                      </p:to>
                                    </p:set>
                                    <p:anim calcmode="lin" valueType="num">
                                      <p:cBhvr>
                                        <p:cTn id="7" dur="1000" fill="hold"/>
                                        <p:tgtEl>
                                          <p:spTgt spid="375">
                                            <p:bg/>
                                          </p:spTgt>
                                        </p:tgtEl>
                                        <p:attrNameLst>
                                          <p:attrName>ppt_x</p:attrName>
                                        </p:attrNameLst>
                                      </p:cBhvr>
                                      <p:tavLst>
                                        <p:tav tm="0">
                                          <p:val>
                                            <p:strVal val="#ppt_x"/>
                                          </p:val>
                                        </p:tav>
                                        <p:tav tm="100000">
                                          <p:val>
                                            <p:strVal val="#ppt_x"/>
                                          </p:val>
                                        </p:tav>
                                      </p:tavLst>
                                    </p:anim>
                                    <p:anim calcmode="lin" valueType="num">
                                      <p:cBhvr>
                                        <p:cTn id="8" dur="1000" fill="hold"/>
                                        <p:tgtEl>
                                          <p:spTgt spid="375">
                                            <p:bg/>
                                          </p:spTgt>
                                        </p:tgtEl>
                                        <p:attrNameLst>
                                          <p:attrName>ppt_y</p:attrName>
                                        </p:attrNameLst>
                                      </p:cBhvr>
                                      <p:tavLst>
                                        <p:tav tm="0">
                                          <p:val>
                                            <p:strVal val="0-#ppt_h/2"/>
                                          </p:val>
                                        </p:tav>
                                        <p:tav tm="100000">
                                          <p:val>
                                            <p:strVal val="#ppt_y"/>
                                          </p:val>
                                        </p:tav>
                                      </p:tavLst>
                                    </p:anim>
                                  </p:childTnLst>
                                </p:cTn>
                              </p:par>
                              <p:par>
                                <p:cTn id="9" presetClass="entr" nodeType="withEffect" presetSubtype="1" presetID="2" grpId="1" fill="hold">
                                  <p:stCondLst>
                                    <p:cond delay="0"/>
                                  </p:stCondLst>
                                  <p:iterate type="el" backwards="0">
                                    <p:tmAbs val="0"/>
                                  </p:iterate>
                                  <p:childTnLst>
                                    <p:set>
                                      <p:cBhvr>
                                        <p:cTn id="10" fill="hold"/>
                                        <p:tgtEl>
                                          <p:spTgt spid="375">
                                            <p:txEl>
                                              <p:pRg st="0" end="0"/>
                                            </p:txEl>
                                          </p:spTgt>
                                        </p:tgtEl>
                                        <p:attrNameLst>
                                          <p:attrName>style.visibility</p:attrName>
                                        </p:attrNameLst>
                                      </p:cBhvr>
                                      <p:to>
                                        <p:strVal val="visible"/>
                                      </p:to>
                                    </p:set>
                                    <p:anim calcmode="lin" valueType="num">
                                      <p:cBhvr>
                                        <p:cTn id="11" dur="1000" fill="hold"/>
                                        <p:tgtEl>
                                          <p:spTgt spid="375">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37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1" fill="hold">
                                  <p:stCondLst>
                                    <p:cond delay="0"/>
                                  </p:stCondLst>
                                  <p:iterate type="el" backwards="0">
                                    <p:tmAbs val="0"/>
                                  </p:iterate>
                                  <p:childTnLst>
                                    <p:set>
                                      <p:cBhvr>
                                        <p:cTn id="16" fill="hold"/>
                                        <p:tgtEl>
                                          <p:spTgt spid="375">
                                            <p:txEl>
                                              <p:pRg st="1" end="1"/>
                                            </p:txEl>
                                          </p:spTgt>
                                        </p:tgtEl>
                                        <p:attrNameLst>
                                          <p:attrName>style.visibility</p:attrName>
                                        </p:attrNameLst>
                                      </p:cBhvr>
                                      <p:to>
                                        <p:strVal val="visible"/>
                                      </p:to>
                                    </p:set>
                                    <p:anim calcmode="lin" valueType="num">
                                      <p:cBhvr>
                                        <p:cTn id="17" dur="1000" fill="hold"/>
                                        <p:tgtEl>
                                          <p:spTgt spid="375">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37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 presetID="2" grpId="1" fill="hold">
                                  <p:stCondLst>
                                    <p:cond delay="0"/>
                                  </p:stCondLst>
                                  <p:iterate type="el" backwards="0">
                                    <p:tmAbs val="0"/>
                                  </p:iterate>
                                  <p:childTnLst>
                                    <p:set>
                                      <p:cBhvr>
                                        <p:cTn id="22" fill="hold"/>
                                        <p:tgtEl>
                                          <p:spTgt spid="375">
                                            <p:txEl>
                                              <p:pRg st="2" end="2"/>
                                            </p:txEl>
                                          </p:spTgt>
                                        </p:tgtEl>
                                        <p:attrNameLst>
                                          <p:attrName>style.visibility</p:attrName>
                                        </p:attrNameLst>
                                      </p:cBhvr>
                                      <p:to>
                                        <p:strVal val="visible"/>
                                      </p:to>
                                    </p:set>
                                    <p:anim calcmode="lin" valueType="num">
                                      <p:cBhvr>
                                        <p:cTn id="23" dur="1000" fill="hold"/>
                                        <p:tgtEl>
                                          <p:spTgt spid="375">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7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 presetID="2" grpId="1" fill="hold">
                                  <p:stCondLst>
                                    <p:cond delay="0"/>
                                  </p:stCondLst>
                                  <p:iterate type="el" backwards="0">
                                    <p:tmAbs val="0"/>
                                  </p:iterate>
                                  <p:childTnLst>
                                    <p:set>
                                      <p:cBhvr>
                                        <p:cTn id="28" fill="hold"/>
                                        <p:tgtEl>
                                          <p:spTgt spid="375">
                                            <p:txEl>
                                              <p:pRg st="3" end="3"/>
                                            </p:txEl>
                                          </p:spTgt>
                                        </p:tgtEl>
                                        <p:attrNameLst>
                                          <p:attrName>style.visibility</p:attrName>
                                        </p:attrNameLst>
                                      </p:cBhvr>
                                      <p:to>
                                        <p:strVal val="visible"/>
                                      </p:to>
                                    </p:set>
                                    <p:anim calcmode="lin" valueType="num">
                                      <p:cBhvr>
                                        <p:cTn id="29" dur="1000" fill="hold"/>
                                        <p:tgtEl>
                                          <p:spTgt spid="37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75">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 presetID="22" grpId="2" fill="hold">
                                  <p:stCondLst>
                                    <p:cond delay="0"/>
                                  </p:stCondLst>
                                  <p:iterate type="el" backwards="0">
                                    <p:tmAbs val="0"/>
                                  </p:iterate>
                                  <p:childTnLst>
                                    <p:set>
                                      <p:cBhvr>
                                        <p:cTn id="34" fill="hold"/>
                                        <p:tgtEl>
                                          <p:spTgt spid="373"/>
                                        </p:tgtEl>
                                        <p:attrNameLst>
                                          <p:attrName>style.visibility</p:attrName>
                                        </p:attrNameLst>
                                      </p:cBhvr>
                                      <p:to>
                                        <p:strVal val="visible"/>
                                      </p:to>
                                    </p:set>
                                    <p:animEffect filter="wipe(up)" transition="in">
                                      <p:cBhvr>
                                        <p:cTn id="35" dur="2000"/>
                                        <p:tgtEl>
                                          <p:spTgt spid="373"/>
                                        </p:tgtEl>
                                      </p:cBhvr>
                                    </p:animEffect>
                                  </p:childTnLst>
                                </p:cTn>
                              </p:par>
                            </p:childTnLst>
                          </p:cTn>
                        </p:par>
                        <p:par>
                          <p:cTn id="36" fill="hold">
                            <p:stCondLst>
                              <p:cond delay="2000"/>
                            </p:stCondLst>
                            <p:childTnLst>
                              <p:par>
                                <p:cTn id="37" presetClass="entr" nodeType="afterEffect" presetSubtype="8" presetID="2" grpId="3" fill="hold">
                                  <p:stCondLst>
                                    <p:cond delay="0"/>
                                  </p:stCondLst>
                                  <p:iterate type="el" backwards="0">
                                    <p:tmAbs val="0"/>
                                  </p:iterate>
                                  <p:childTnLst>
                                    <p:set>
                                      <p:cBhvr>
                                        <p:cTn id="38" fill="hold"/>
                                        <p:tgtEl>
                                          <p:spTgt spid="374"/>
                                        </p:tgtEl>
                                        <p:attrNameLst>
                                          <p:attrName>style.visibility</p:attrName>
                                        </p:attrNameLst>
                                      </p:cBhvr>
                                      <p:to>
                                        <p:strVal val="visible"/>
                                      </p:to>
                                    </p:set>
                                    <p:anim calcmode="lin" valueType="num">
                                      <p:cBhvr>
                                        <p:cTn id="39" dur="1000" fill="hold"/>
                                        <p:tgtEl>
                                          <p:spTgt spid="374"/>
                                        </p:tgtEl>
                                        <p:attrNameLst>
                                          <p:attrName>ppt_x</p:attrName>
                                        </p:attrNameLst>
                                      </p:cBhvr>
                                      <p:tavLst>
                                        <p:tav tm="0">
                                          <p:val>
                                            <p:strVal val="0-#ppt_w/2"/>
                                          </p:val>
                                        </p:tav>
                                        <p:tav tm="100000">
                                          <p:val>
                                            <p:strVal val="#ppt_x"/>
                                          </p:val>
                                        </p:tav>
                                      </p:tavLst>
                                    </p:anim>
                                    <p:anim calcmode="lin" valueType="num">
                                      <p:cBhvr>
                                        <p:cTn id="40" dur="1000" fill="hold"/>
                                        <p:tgtEl>
                                          <p:spTgt spid="3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4" grpId="3"/>
      <p:bldP build="p" bldLvl="5" animBg="1" rev="0" advAuto="0" spid="375" grpId="1"/>
      <p:bldP build="whole" bldLvl="1" animBg="1" rev="0" advAuto="0" spid="373" grpId="2"/>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Bibliografia minima"/>
          <p:cNvSpPr txBox="1"/>
          <p:nvPr>
            <p:ph type="title"/>
          </p:nvPr>
        </p:nvSpPr>
        <p:spPr>
          <a:prstGeom prst="rect">
            <a:avLst/>
          </a:prstGeom>
        </p:spPr>
        <p:txBody>
          <a:bodyPr/>
          <a:lstStyle>
            <a:lvl1pPr>
              <a:defRPr>
                <a:solidFill>
                  <a:srgbClr val="128D28"/>
                </a:solidFill>
              </a:defRPr>
            </a:lvl1pPr>
          </a:lstStyle>
          <a:p>
            <a:pPr/>
            <a:r>
              <a:t>Bibliografia minima</a:t>
            </a:r>
          </a:p>
        </p:txBody>
      </p:sp>
      <p:sp>
        <p:nvSpPr>
          <p:cNvPr id="378" name="Almansi G. E Angelini L., (a cura di) Amici rivali lettere 1884-1894 tra Henry James e Robert Louis Stevenson, Archinto, 2003…"/>
          <p:cNvSpPr txBox="1"/>
          <p:nvPr>
            <p:ph type="body" idx="1"/>
          </p:nvPr>
        </p:nvSpPr>
        <p:spPr>
          <a:xfrm>
            <a:off x="2381250" y="3598412"/>
            <a:ext cx="19621500" cy="9186176"/>
          </a:xfrm>
          <a:prstGeom prst="rect">
            <a:avLst/>
          </a:prstGeom>
        </p:spPr>
        <p:txBody>
          <a:bodyPr/>
          <a:lstStyle/>
          <a:p>
            <a:pPr marL="658368" indent="-658368" defTabSz="792479">
              <a:spcBef>
                <a:spcPts val="0"/>
              </a:spcBef>
              <a:buBlip>
                <a:blip r:embed="rId2"/>
              </a:buBlip>
              <a:defRPr sz="3839"/>
            </a:pPr>
            <a:r>
              <a:t>Almansi G. E Angelini L., (a cura di) Amici rivali lettere 1884-1894 tra Henry James e Robert Louis Stevenson, Archinto, 2003</a:t>
            </a:r>
          </a:p>
          <a:p>
            <a:pPr marL="658368" indent="-658368" defTabSz="792479">
              <a:spcBef>
                <a:spcPts val="0"/>
              </a:spcBef>
              <a:buBlip>
                <a:blip r:embed="rId2"/>
              </a:buBlip>
              <a:defRPr sz="3839"/>
            </a:pPr>
            <a:r>
              <a:t>Crispino M.C. et aliter, Lady Frankenstein e l’orrenda progenie, iacobelli editore,2018 </a:t>
            </a:r>
          </a:p>
          <a:p>
            <a:pPr marL="658368" indent="-658368" defTabSz="792479">
              <a:spcBef>
                <a:spcPts val="0"/>
              </a:spcBef>
              <a:buBlip>
                <a:blip r:embed="rId2"/>
              </a:buBlip>
              <a:defRPr sz="3839"/>
            </a:pPr>
            <a:r>
              <a:t>Ford B., The New Pelican Guide to English Literature, 1996 -Vol. 5-6</a:t>
            </a:r>
          </a:p>
          <a:p>
            <a:pPr marL="658368" indent="-658368" defTabSz="792479">
              <a:spcBef>
                <a:spcPts val="0"/>
              </a:spcBef>
              <a:buBlip>
                <a:blip r:embed="rId2"/>
              </a:buBlip>
              <a:defRPr sz="3839"/>
            </a:pPr>
            <a:r>
              <a:t>Gulisano P., Robert Louis Stevenson, L’avventura nel cuore, Edizioni Ares, 2022; Il ritratto di Oscar Wilde, Ancora, 2009</a:t>
            </a:r>
          </a:p>
          <a:p>
            <a:pPr marL="658368" indent="-658368" defTabSz="792479">
              <a:spcBef>
                <a:spcPts val="0"/>
              </a:spcBef>
              <a:buBlip>
                <a:blip r:embed="rId2"/>
              </a:buBlip>
              <a:defRPr sz="3839"/>
            </a:pPr>
            <a:r>
              <a:t>Holland William, Essere figlio di Oscar Wilde, La Lepre edizioni,2023</a:t>
            </a:r>
          </a:p>
          <a:p>
            <a:pPr marL="658368" indent="-658368" defTabSz="792479">
              <a:spcBef>
                <a:spcPts val="0"/>
              </a:spcBef>
              <a:buBlip>
                <a:blip r:embed="rId2"/>
              </a:buBlip>
              <a:defRPr sz="3839"/>
            </a:pPr>
            <a:r>
              <a:t>Orlandelli P. E Iorio P., Imputato Oscar Wilde. Gli atti dei due processi per oltraggio al pudore e oscenità, Eretica edizioni, 2011</a:t>
            </a:r>
          </a:p>
          <a:p>
            <a:pPr marL="658368" indent="-658368" defTabSz="792479">
              <a:spcBef>
                <a:spcPts val="0"/>
              </a:spcBef>
              <a:buBlip>
                <a:blip r:embed="rId2"/>
              </a:buBlip>
              <a:defRPr sz="3839"/>
            </a:pPr>
            <a:r>
              <a:t>Sampson F. La ragazza che scrisse Frankenstein, UTET, 2018</a:t>
            </a:r>
          </a:p>
          <a:p>
            <a:pPr marL="658368" indent="-658368" defTabSz="792479">
              <a:spcBef>
                <a:spcPts val="0"/>
              </a:spcBef>
              <a:buBlip>
                <a:blip r:embed="rId2"/>
              </a:buBlip>
              <a:defRPr sz="3839"/>
            </a:pPr>
            <a:r>
              <a:t>Shelley M., Mathilda, Marsilio, 2005; Metamorfosi, La vita felice edizioni, 2015; Frankenstein or the Modern Prometheus, OUP Oxford, 2019; L’ultimo uomo, Jouvence editori, 2020.</a:t>
            </a:r>
          </a:p>
          <a:p>
            <a:pPr marL="658368" indent="-658368" defTabSz="792479">
              <a:spcBef>
                <a:spcPts val="0"/>
              </a:spcBef>
              <a:buBlip>
                <a:blip r:embed="rId2"/>
              </a:buBlip>
              <a:defRPr sz="3839"/>
            </a:pPr>
            <a:r>
              <a:t>Vetri V. (A cura di), Oscar Wilde, Autobiografia di un dandy,Gherardo Casini editore,2010</a:t>
            </a:r>
          </a:p>
          <a:p>
            <a:pPr marL="658368" indent="-658368" defTabSz="792479">
              <a:spcBef>
                <a:spcPts val="0"/>
              </a:spcBef>
              <a:buBlip>
                <a:blip r:embed="rId2"/>
              </a:buBlip>
              <a:defRPr sz="3839"/>
            </a:pPr>
            <a:r>
              <a:t>Wilde O., The Picture of Dorian Gray, Penguin, 2003</a:t>
            </a:r>
          </a:p>
        </p:txBody>
      </p:sp>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Doppelgänger…"/>
          <p:cNvSpPr txBox="1"/>
          <p:nvPr>
            <p:ph type="title"/>
          </p:nvPr>
        </p:nvSpPr>
        <p:spPr>
          <a:xfrm>
            <a:off x="2381250" y="553830"/>
            <a:ext cx="19621500" cy="2373452"/>
          </a:xfrm>
          <a:prstGeom prst="rect">
            <a:avLst/>
          </a:prstGeom>
        </p:spPr>
        <p:txBody>
          <a:bodyPr/>
          <a:lstStyle/>
          <a:p>
            <a:pPr defTabSz="718184">
              <a:defRPr sz="8178">
                <a:solidFill>
                  <a:srgbClr val="009051"/>
                </a:solidFill>
              </a:defRPr>
            </a:pPr>
            <a:r>
              <a:t>Doppelgänger</a:t>
            </a:r>
          </a:p>
          <a:p>
            <a:pPr defTabSz="718184">
              <a:defRPr sz="8178">
                <a:solidFill>
                  <a:srgbClr val="009051"/>
                </a:solidFill>
              </a:defRPr>
            </a:pPr>
            <a:r>
              <a:t>(doppel=doppio, gänger=che va)</a:t>
            </a:r>
          </a:p>
        </p:txBody>
      </p:sp>
      <p:sp>
        <p:nvSpPr>
          <p:cNvPr id="261" name="Jean Paul, pseudonimo di Johann Paul Friedrich Richter (Wunsiedel, 21 marzo 1763 – Bayreuth, 14 novembre 1825), è stato uno scrittore e pedagogista tedesco che, nei suoi  romanzi riprende il tema tipicamente tedesco dell’inconciliabile dualismo della nat"/>
          <p:cNvSpPr txBox="1"/>
          <p:nvPr/>
        </p:nvSpPr>
        <p:spPr>
          <a:xfrm>
            <a:off x="17215256" y="9625740"/>
            <a:ext cx="6625151" cy="365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3000"/>
            </a:pPr>
            <a:r>
              <a:rPr b="1"/>
              <a:t>Jean Paul</a:t>
            </a:r>
            <a:r>
              <a:t>, pseudonimo di Johann Paul Friedrich Richter (Wunsiedel, 21 marzo 1763 – Bayreuth, 14 novembre 1825), è stato uno scrittore e pedagogista tedesco che, nei suoi  romanzi riprende il tema tipicamente tedesco dell’inconciliabile dualismo della natura umana. </a:t>
            </a:r>
          </a:p>
        </p:txBody>
      </p:sp>
      <p:pic>
        <p:nvPicPr>
          <p:cNvPr id="262" name="220px-Jeanpaul.jpg" descr="220px-Jeanpaul.jpg"/>
          <p:cNvPicPr>
            <a:picLocks noChangeAspect="1"/>
          </p:cNvPicPr>
          <p:nvPr/>
        </p:nvPicPr>
        <p:blipFill>
          <a:blip r:embed="rId2">
            <a:extLst/>
          </a:blip>
          <a:stretch>
            <a:fillRect/>
          </a:stretch>
        </p:blipFill>
        <p:spPr>
          <a:xfrm>
            <a:off x="20183340" y="4263672"/>
            <a:ext cx="3869507" cy="5188657"/>
          </a:xfrm>
          <a:prstGeom prst="rect">
            <a:avLst/>
          </a:prstGeom>
          <a:ln w="101600">
            <a:solidFill>
              <a:srgbClr val="FFFFFF"/>
            </a:solidFill>
            <a:miter lim="400000"/>
          </a:ln>
          <a:effectLst>
            <a:outerShdw sx="100000" sy="100000" kx="0" ky="0" algn="b" rotWithShape="0" blurRad="38100" dist="50800" dir="5400000">
              <a:srgbClr val="292929">
                <a:alpha val="69750"/>
              </a:srgbClr>
            </a:outerShdw>
          </a:effectLst>
        </p:spPr>
      </p:pic>
      <p:sp>
        <p:nvSpPr>
          <p:cNvPr id="263" name="Il doppio, in latino alter ego, non è un semplice “sosia” a meno che non si definisca il termine come dualismo interiore opposto. Il termine significa letteralmente “doppio viandante”, cioè percorrere lo stesso destino con modalità opposte. Il doppelgäng"/>
          <p:cNvSpPr txBox="1"/>
          <p:nvPr/>
        </p:nvSpPr>
        <p:spPr>
          <a:xfrm>
            <a:off x="282758" y="3613598"/>
            <a:ext cx="18173809" cy="187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3000">
                <a:solidFill>
                  <a:srgbClr val="942193"/>
                </a:solidFill>
              </a:defRPr>
            </a:pPr>
            <a:r>
              <a:t>Il doppio, in latino </a:t>
            </a:r>
            <a:r>
              <a:rPr i="1"/>
              <a:t>alter ego</a:t>
            </a:r>
            <a:r>
              <a:t>, non è un semplice “sosia” a meno che non si definisca il termine come dualismo interiore opposto. Il termine significa letteralmente “doppio viandante”, cioè percorrere lo stesso destino con modalità opposte. Il </a:t>
            </a:r>
            <a:r>
              <a:rPr i="1"/>
              <a:t>doppelgänger</a:t>
            </a:r>
            <a:r>
              <a:t> è un duplicato di segno opposto, per mente e spirito, a ciò che appare.</a:t>
            </a:r>
          </a:p>
        </p:txBody>
      </p:sp>
      <p:sp>
        <p:nvSpPr>
          <p:cNvPr id="264" name="Una condizione che la medicina definisce patologica. Ci troviamo, infatti, dinanzi a due personalità nello stesso corpo che lottano per il predominio. Nella prima psichiatria si chiamava schizofrenia, oggi si definisce sindrome dissociativa."/>
          <p:cNvSpPr txBox="1"/>
          <p:nvPr/>
        </p:nvSpPr>
        <p:spPr>
          <a:xfrm>
            <a:off x="313910" y="6365046"/>
            <a:ext cx="5463294" cy="652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4000">
                <a:solidFill>
                  <a:srgbClr val="AA6014"/>
                </a:solidFill>
              </a:defRPr>
            </a:lvl1pPr>
          </a:lstStyle>
          <a:p>
            <a:pPr/>
            <a:r>
              <a:t>Una condizione che la medicina definisce patologica. Ci troviamo, infatti, dinanzi a due personalità nello stesso corpo che lottano per il predominio. Nella prima psichiatria si chiamava schizofrenia, oggi si definisce sindrome dissociativa.</a:t>
            </a:r>
          </a:p>
        </p:txBody>
      </p:sp>
      <p:sp>
        <p:nvSpPr>
          <p:cNvPr id="265" name="Medicina"/>
          <p:cNvSpPr txBox="1"/>
          <p:nvPr/>
        </p:nvSpPr>
        <p:spPr>
          <a:xfrm>
            <a:off x="1148171" y="5372544"/>
            <a:ext cx="3151015"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AA5900"/>
                </a:solidFill>
              </a:defRPr>
            </a:lvl1pPr>
          </a:lstStyle>
          <a:p>
            <a:pPr/>
            <a:r>
              <a:t>Medicina</a:t>
            </a:r>
          </a:p>
        </p:txBody>
      </p:sp>
      <p:sp>
        <p:nvSpPr>
          <p:cNvPr id="266" name="Letteratura"/>
          <p:cNvSpPr txBox="1"/>
          <p:nvPr/>
        </p:nvSpPr>
        <p:spPr>
          <a:xfrm>
            <a:off x="6840845" y="5405247"/>
            <a:ext cx="3879652"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008F00"/>
                </a:solidFill>
              </a:defRPr>
            </a:lvl1pPr>
          </a:lstStyle>
          <a:p>
            <a:pPr/>
            <a:r>
              <a:t>Letteratura</a:t>
            </a:r>
          </a:p>
        </p:txBody>
      </p:sp>
      <p:sp>
        <p:nvSpPr>
          <p:cNvPr id="267" name="Società"/>
          <p:cNvSpPr txBox="1"/>
          <p:nvPr/>
        </p:nvSpPr>
        <p:spPr>
          <a:xfrm>
            <a:off x="12270101" y="5405247"/>
            <a:ext cx="2485629"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0433FF"/>
                </a:solidFill>
              </a:defRPr>
            </a:lvl1pPr>
          </a:lstStyle>
          <a:p>
            <a:pPr/>
            <a:r>
              <a:t>Società</a:t>
            </a:r>
          </a:p>
        </p:txBody>
      </p:sp>
      <p:sp>
        <p:nvSpPr>
          <p:cNvPr id="268" name="In leggende e romanzi è un duplicato spettrale o reale di una persona vivente; nel folclore è inoltre descritto come uno spirito incapace di scomparire che spesso annuncia sventure."/>
          <p:cNvSpPr txBox="1"/>
          <p:nvPr/>
        </p:nvSpPr>
        <p:spPr>
          <a:xfrm>
            <a:off x="6808348" y="6365046"/>
            <a:ext cx="4739775" cy="652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solidFill>
                  <a:srgbClr val="008F00"/>
                </a:solidFill>
              </a:defRPr>
            </a:lvl1pPr>
          </a:lstStyle>
          <a:p>
            <a:pPr/>
            <a:r>
              <a:t>In leggende e romanzi è un duplicato spettrale o reale di una persona vivente; nel folclore è inoltre descritto come uno spirito incapace di scomparire che spesso annuncia sventure.</a:t>
            </a:r>
          </a:p>
        </p:txBody>
      </p:sp>
      <p:sp>
        <p:nvSpPr>
          <p:cNvPr id="269" name="Rappresenta una denuncia della realtà. In epoca Vittoriana è la critica del “compromesso vittoriano” che si rivela con un quadro sociale fondamentalmente scisso."/>
          <p:cNvSpPr txBox="1"/>
          <p:nvPr/>
        </p:nvSpPr>
        <p:spPr>
          <a:xfrm>
            <a:off x="11869208" y="6350897"/>
            <a:ext cx="7942246" cy="360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solidFill>
                  <a:srgbClr val="0433FF"/>
                </a:solidFill>
              </a:defRPr>
            </a:lvl1pPr>
          </a:lstStyle>
          <a:p>
            <a:pPr/>
            <a:r>
              <a:t>Rappresenta una denuncia della realtà. In epoca Vittoriana è la critica del “compromesso vittoriano” che si rivela con un quadro sociale fondamentalmente scisso. </a:t>
            </a:r>
          </a:p>
        </p:txBody>
      </p:sp>
      <p:sp>
        <p:nvSpPr>
          <p:cNvPr id="270" name="Nel contesto vittoriano la denuncia dell’ipocrisia non ha esito positivo, il personaggio soccombe sempre. Il male può essere sconfitto, ma per farlo i personaggi devono morire."/>
          <p:cNvSpPr txBox="1"/>
          <p:nvPr/>
        </p:nvSpPr>
        <p:spPr>
          <a:xfrm>
            <a:off x="11809404" y="10077847"/>
            <a:ext cx="4885041" cy="321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solidFill>
                  <a:srgbClr val="EF16FF"/>
                </a:solidFill>
              </a:defRPr>
            </a:lvl1pPr>
          </a:lstStyle>
          <a:p>
            <a:pPr/>
            <a:r>
              <a:t>Nel contesto vittoriano la denuncia dell’ipocrisia non ha esito positivo, il personaggio soccombe sempre. Il male può essere sconfitto, ma per farlo i personaggi devono morire.</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r"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63"/>
                                        </p:tgtEl>
                                        <p:attrNameLst>
                                          <p:attrName>style.visibility</p:attrName>
                                        </p:attrNameLst>
                                      </p:cBhvr>
                                      <p:to>
                                        <p:strVal val="visible"/>
                                      </p:to>
                                    </p:set>
                                    <p:anim calcmode="lin" valueType="num">
                                      <p:cBhvr>
                                        <p:cTn id="7" dur="750" fill="hold"/>
                                        <p:tgtEl>
                                          <p:spTgt spid="263"/>
                                        </p:tgtEl>
                                        <p:attrNameLst>
                                          <p:attrName>ppt_w</p:attrName>
                                        </p:attrNameLst>
                                      </p:cBhvr>
                                      <p:tavLst>
                                        <p:tav tm="0">
                                          <p:val>
                                            <p:fltVal val="0"/>
                                          </p:val>
                                        </p:tav>
                                        <p:tav tm="100000">
                                          <p:val>
                                            <p:strVal val="#ppt_w"/>
                                          </p:val>
                                        </p:tav>
                                      </p:tavLst>
                                    </p:anim>
                                    <p:anim calcmode="lin" valueType="num">
                                      <p:cBhvr>
                                        <p:cTn id="8" dur="750" fill="hold"/>
                                        <p:tgtEl>
                                          <p:spTgt spid="26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15" grpId="2" fill="hold">
                                  <p:stCondLst>
                                    <p:cond delay="0"/>
                                  </p:stCondLst>
                                  <p:iterate type="el" backwards="0">
                                    <p:tmAbs val="0"/>
                                  </p:iterate>
                                  <p:childTnLst>
                                    <p:set>
                                      <p:cBhvr>
                                        <p:cTn id="12" fill="hold"/>
                                        <p:tgtEl>
                                          <p:spTgt spid="265"/>
                                        </p:tgtEl>
                                        <p:attrNameLst>
                                          <p:attrName>style.visibility</p:attrName>
                                        </p:attrNameLst>
                                      </p:cBhvr>
                                      <p:to>
                                        <p:strVal val="visible"/>
                                      </p:to>
                                    </p:set>
                                    <p:anim calcmode="lin" valueType="num">
                                      <p:cBhvr>
                                        <p:cTn id="13" dur="1000" fill="hold"/>
                                        <p:tgtEl>
                                          <p:spTgt spid="265"/>
                                        </p:tgtEl>
                                        <p:attrNameLst>
                                          <p:attrName>ppt_w</p:attrName>
                                        </p:attrNameLst>
                                      </p:cBhvr>
                                      <p:tavLst>
                                        <p:tav tm="0">
                                          <p:val>
                                            <p:fltVal val="0"/>
                                          </p:val>
                                        </p:tav>
                                        <p:tav tm="100000">
                                          <p:val>
                                            <p:strVal val="#ppt_w"/>
                                          </p:val>
                                        </p:tav>
                                      </p:tavLst>
                                    </p:anim>
                                    <p:anim calcmode="lin" valueType="num">
                                      <p:cBhvr>
                                        <p:cTn id="14" dur="1000" fill="hold"/>
                                        <p:tgtEl>
                                          <p:spTgt spid="265"/>
                                        </p:tgtEl>
                                        <p:attrNameLst>
                                          <p:attrName>ppt_h</p:attrName>
                                        </p:attrNameLst>
                                      </p:cBhvr>
                                      <p:tavLst>
                                        <p:tav tm="0">
                                          <p:val>
                                            <p:fltVal val="0"/>
                                          </p:val>
                                        </p:tav>
                                        <p:tav tm="100000">
                                          <p:val>
                                            <p:strVal val="#ppt_h"/>
                                          </p:val>
                                        </p:tav>
                                      </p:tavLst>
                                    </p:anim>
                                    <p:anim calcmode="lin" valueType="num">
                                      <p:cBhvr>
                                        <p:cTn id="15" dur="1000" fill="hold"/>
                                        <p:tgtEl>
                                          <p:spTgt spid="26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65"/>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000"/>
                            </p:stCondLst>
                            <p:childTnLst>
                              <p:par>
                                <p:cTn id="18" presetClass="entr" nodeType="afterEffect" presetSubtype="8" presetID="15" grpId="3" fill="hold">
                                  <p:stCondLst>
                                    <p:cond delay="0"/>
                                  </p:stCondLst>
                                  <p:iterate type="el" backwards="0">
                                    <p:tmAbs val="0"/>
                                  </p:iterate>
                                  <p:childTnLst>
                                    <p:set>
                                      <p:cBhvr>
                                        <p:cTn id="19" fill="hold"/>
                                        <p:tgtEl>
                                          <p:spTgt spid="264"/>
                                        </p:tgtEl>
                                        <p:attrNameLst>
                                          <p:attrName>style.visibility</p:attrName>
                                        </p:attrNameLst>
                                      </p:cBhvr>
                                      <p:to>
                                        <p:strVal val="visible"/>
                                      </p:to>
                                    </p:set>
                                    <p:anim calcmode="lin" valueType="num">
                                      <p:cBhvr>
                                        <p:cTn id="20" dur="1000" fill="hold"/>
                                        <p:tgtEl>
                                          <p:spTgt spid="264"/>
                                        </p:tgtEl>
                                        <p:attrNameLst>
                                          <p:attrName>ppt_w</p:attrName>
                                        </p:attrNameLst>
                                      </p:cBhvr>
                                      <p:tavLst>
                                        <p:tav tm="0">
                                          <p:val>
                                            <p:fltVal val="0"/>
                                          </p:val>
                                        </p:tav>
                                        <p:tav tm="100000">
                                          <p:val>
                                            <p:strVal val="#ppt_w"/>
                                          </p:val>
                                        </p:tav>
                                      </p:tavLst>
                                    </p:anim>
                                    <p:anim calcmode="lin" valueType="num">
                                      <p:cBhvr>
                                        <p:cTn id="21" dur="1000" fill="hold"/>
                                        <p:tgtEl>
                                          <p:spTgt spid="264"/>
                                        </p:tgtEl>
                                        <p:attrNameLst>
                                          <p:attrName>ppt_h</p:attrName>
                                        </p:attrNameLst>
                                      </p:cBhvr>
                                      <p:tavLst>
                                        <p:tav tm="0">
                                          <p:val>
                                            <p:fltVal val="0"/>
                                          </p:val>
                                        </p:tav>
                                        <p:tav tm="100000">
                                          <p:val>
                                            <p:strVal val="#ppt_h"/>
                                          </p:val>
                                        </p:tav>
                                      </p:tavLst>
                                    </p:anim>
                                    <p:anim calcmode="lin" valueType="num">
                                      <p:cBhvr>
                                        <p:cTn id="22" dur="1000" fill="hold"/>
                                        <p:tgtEl>
                                          <p:spTgt spid="264"/>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26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5" presetID="3" grpId="4" fill="hold">
                                  <p:stCondLst>
                                    <p:cond delay="0"/>
                                  </p:stCondLst>
                                  <p:iterate type="el" backwards="0">
                                    <p:tmAbs val="0"/>
                                  </p:iterate>
                                  <p:childTnLst>
                                    <p:set>
                                      <p:cBhvr>
                                        <p:cTn id="27" fill="hold"/>
                                        <p:tgtEl>
                                          <p:spTgt spid="266"/>
                                        </p:tgtEl>
                                        <p:attrNameLst>
                                          <p:attrName>style.visibility</p:attrName>
                                        </p:attrNameLst>
                                      </p:cBhvr>
                                      <p:to>
                                        <p:strVal val="visible"/>
                                      </p:to>
                                    </p:set>
                                    <p:animEffect filter="blinds(vertical)" transition="in">
                                      <p:cBhvr>
                                        <p:cTn id="28" dur="1000"/>
                                        <p:tgtEl>
                                          <p:spTgt spid="266"/>
                                        </p:tgtEl>
                                      </p:cBhvr>
                                    </p:animEffect>
                                  </p:childTnLst>
                                </p:cTn>
                              </p:par>
                            </p:childTnLst>
                          </p:cTn>
                        </p:par>
                        <p:par>
                          <p:cTn id="29" fill="hold">
                            <p:stCondLst>
                              <p:cond delay="1000"/>
                            </p:stCondLst>
                            <p:childTnLst>
                              <p:par>
                                <p:cTn id="30" presetClass="entr" nodeType="afterEffect" presetSubtype="5" presetID="3" grpId="5" fill="hold">
                                  <p:stCondLst>
                                    <p:cond delay="0"/>
                                  </p:stCondLst>
                                  <p:iterate type="el" backwards="0">
                                    <p:tmAbs val="0"/>
                                  </p:iterate>
                                  <p:childTnLst>
                                    <p:set>
                                      <p:cBhvr>
                                        <p:cTn id="31" fill="hold"/>
                                        <p:tgtEl>
                                          <p:spTgt spid="268"/>
                                        </p:tgtEl>
                                        <p:attrNameLst>
                                          <p:attrName>style.visibility</p:attrName>
                                        </p:attrNameLst>
                                      </p:cBhvr>
                                      <p:to>
                                        <p:strVal val="visible"/>
                                      </p:to>
                                    </p:set>
                                    <p:animEffect filter="blinds(vertical)" transition="in">
                                      <p:cBhvr>
                                        <p:cTn id="32" dur="1000"/>
                                        <p:tgtEl>
                                          <p:spTgt spid="268"/>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8" presetID="22" grpId="6" fill="hold">
                                  <p:stCondLst>
                                    <p:cond delay="0"/>
                                  </p:stCondLst>
                                  <p:iterate type="el" backwards="0">
                                    <p:tmAbs val="0"/>
                                  </p:iterate>
                                  <p:childTnLst>
                                    <p:set>
                                      <p:cBhvr>
                                        <p:cTn id="36" fill="hold"/>
                                        <p:tgtEl>
                                          <p:spTgt spid="267"/>
                                        </p:tgtEl>
                                        <p:attrNameLst>
                                          <p:attrName>style.visibility</p:attrName>
                                        </p:attrNameLst>
                                      </p:cBhvr>
                                      <p:to>
                                        <p:strVal val="visible"/>
                                      </p:to>
                                    </p:set>
                                    <p:animEffect filter="wipe(left)" transition="in">
                                      <p:cBhvr>
                                        <p:cTn id="37" dur="1000"/>
                                        <p:tgtEl>
                                          <p:spTgt spid="267"/>
                                        </p:tgtEl>
                                      </p:cBhvr>
                                    </p:animEffect>
                                  </p:childTnLst>
                                </p:cTn>
                              </p:par>
                            </p:childTnLst>
                          </p:cTn>
                        </p:par>
                        <p:par>
                          <p:cTn id="38" fill="hold">
                            <p:stCondLst>
                              <p:cond delay="1000"/>
                            </p:stCondLst>
                            <p:childTnLst>
                              <p:par>
                                <p:cTn id="39" presetClass="entr" nodeType="afterEffect" presetSubtype="8" presetID="22" grpId="7" fill="hold">
                                  <p:stCondLst>
                                    <p:cond delay="0"/>
                                  </p:stCondLst>
                                  <p:iterate type="el" backwards="0">
                                    <p:tmAbs val="0"/>
                                  </p:iterate>
                                  <p:childTnLst>
                                    <p:set>
                                      <p:cBhvr>
                                        <p:cTn id="40" fill="hold"/>
                                        <p:tgtEl>
                                          <p:spTgt spid="269"/>
                                        </p:tgtEl>
                                        <p:attrNameLst>
                                          <p:attrName>style.visibility</p:attrName>
                                        </p:attrNameLst>
                                      </p:cBhvr>
                                      <p:to>
                                        <p:strVal val="visible"/>
                                      </p:to>
                                    </p:set>
                                    <p:animEffect filter="wipe(left)" transition="in">
                                      <p:cBhvr>
                                        <p:cTn id="41" dur="1000"/>
                                        <p:tgtEl>
                                          <p:spTgt spid="269"/>
                                        </p:tgtEl>
                                      </p:cBhvr>
                                    </p:animEffect>
                                  </p:childTnLst>
                                </p:cTn>
                              </p:par>
                            </p:childTnLst>
                          </p:cTn>
                        </p:par>
                        <p:par>
                          <p:cTn id="42" fill="hold">
                            <p:stCondLst>
                              <p:cond delay="2000"/>
                            </p:stCondLst>
                            <p:childTnLst>
                              <p:par>
                                <p:cTn id="43" presetClass="entr" nodeType="afterEffect" presetSubtype="8" presetID="26" grpId="8" fill="hold">
                                  <p:stCondLst>
                                    <p:cond delay="0"/>
                                  </p:stCondLst>
                                  <p:iterate type="lt" backwards="0">
                                    <p:tmAbs val="0"/>
                                  </p:iterate>
                                  <p:childTnLst>
                                    <p:set>
                                      <p:cBhvr>
                                        <p:cTn id="44" fill="hold"/>
                                        <p:tgtEl>
                                          <p:spTgt spid="270"/>
                                        </p:tgtEl>
                                        <p:attrNameLst>
                                          <p:attrName>style.visibility</p:attrName>
                                        </p:attrNameLst>
                                      </p:cBhvr>
                                      <p:to>
                                        <p:strVal val="visible"/>
                                      </p:to>
                                    </p:set>
                                    <p:animEffect filter="wipe(down)" transition="in">
                                      <p:cBhvr>
                                        <p:cTn id="45" dur="580">
                                          <p:stCondLst>
                                            <p:cond delay="0"/>
                                          </p:stCondLst>
                                        </p:cTn>
                                        <p:tgtEl>
                                          <p:spTgt spid="270"/>
                                        </p:tgtEl>
                                      </p:cBhvr>
                                    </p:animEffect>
                                    <p:anim calcmode="lin" valueType="num">
                                      <p:cBhvr>
                                        <p:cTn id="46" dur="1822" fill="hold" tmFilter="0,0; 0.14,0.36; 0.43,0.73; 0.71,0.91; 1.0,1.0">
                                          <p:stCondLst>
                                            <p:cond delay="0"/>
                                          </p:stCondLst>
                                        </p:cTn>
                                        <p:tgtEl>
                                          <p:spTgt spid="270"/>
                                        </p:tgtEl>
                                        <p:attrNameLst>
                                          <p:attrName>ppt_x</p:attrName>
                                        </p:attrNameLst>
                                      </p:cBhvr>
                                      <p:tavLst>
                                        <p:tav tm="0">
                                          <p:val>
                                            <p:strVal val="#ppt_x-0.25"/>
                                          </p:val>
                                        </p:tav>
                                        <p:tav tm="100000">
                                          <p:val>
                                            <p:strVal val="#ppt_x"/>
                                          </p:val>
                                        </p:tav>
                                      </p:tavLst>
                                    </p:anim>
                                    <p:anim calcmode="lin" valueType="num">
                                      <p:cBhvr>
                                        <p:cTn id="47" dur="664" fill="hold" tmFilter="0.0,0.0; 0.25,0.07; 0.50,0.2; 0.75,0.467; 1.0,1.0">
                                          <p:stCondLst>
                                            <p:cond delay="0"/>
                                          </p:stCondLst>
                                        </p:cTn>
                                        <p:tgtEl>
                                          <p:spTgt spid="270"/>
                                        </p:tgtEl>
                                        <p:attrNameLst>
                                          <p:attrName>ppt_y</p:attrName>
                                        </p:attrNameLst>
                                      </p:cBhvr>
                                      <p:tavLst>
                                        <p:tav tm="0" fmla="#ppt_y-sin(pi*$)/3">
                                          <p:val>
                                            <p:fltVal val="0.5"/>
                                          </p:val>
                                        </p:tav>
                                        <p:tav tm="100000">
                                          <p:val>
                                            <p:fltVal val="1"/>
                                          </p:val>
                                        </p:tav>
                                      </p:tavLst>
                                    </p:anim>
                                    <p:anim calcmode="lin" valueType="num">
                                      <p:cBhvr>
                                        <p:cTn id="48" dur="664" fill="hold" tmFilter="0, 0; 0.125,0.2665; 0.25,0.4; 0.375,0.465; 0.5,0.5;  0.625,0.535; 0.75,0.6; 0.875,0.7335; 1,1">
                                          <p:stCondLst>
                                            <p:cond delay="664"/>
                                          </p:stCondLst>
                                        </p:cTn>
                                        <p:tgtEl>
                                          <p:spTgt spid="270"/>
                                        </p:tgtEl>
                                        <p:attrNameLst>
                                          <p:attrName>ppt_y</p:attrName>
                                        </p:attrNameLst>
                                      </p:cBhvr>
                                      <p:tavLst>
                                        <p:tav tm="0" fmla="#ppt_y-sin(pi*$)/9">
                                          <p:val>
                                            <p:fltVal val="0"/>
                                          </p:val>
                                        </p:tav>
                                        <p:tav tm="100000">
                                          <p:val>
                                            <p:fltVal val="1"/>
                                          </p:val>
                                        </p:tav>
                                      </p:tavLst>
                                    </p:anim>
                                    <p:anim calcmode="lin" valueType="num">
                                      <p:cBhvr>
                                        <p:cTn id="49" dur="332" fill="hold" tmFilter="0, 0; 0.125,0.2665; 0.25,0.4; 0.375,0.465; 0.5,0.5;  0.625,0.535; 0.75,0.6; 0.875,0.7335; 1,1">
                                          <p:stCondLst>
                                            <p:cond delay="1324"/>
                                          </p:stCondLst>
                                        </p:cTn>
                                        <p:tgtEl>
                                          <p:spTgt spid="270"/>
                                        </p:tgtEl>
                                        <p:attrNameLst>
                                          <p:attrName>ppt_y</p:attrName>
                                        </p:attrNameLst>
                                      </p:cBhvr>
                                      <p:tavLst>
                                        <p:tav tm="0" fmla="#ppt_y-sin(pi*$)/27">
                                          <p:val>
                                            <p:fltVal val="0"/>
                                          </p:val>
                                        </p:tav>
                                        <p:tav tm="100000">
                                          <p:val>
                                            <p:fltVal val="1"/>
                                          </p:val>
                                        </p:tav>
                                      </p:tavLst>
                                    </p:anim>
                                    <p:anim calcmode="lin" valueType="num">
                                      <p:cBhvr>
                                        <p:cTn id="50" dur="164" fill="hold" tmFilter="0, 0; 0.125,0.2665; 0.25,0.4; 0.375,0.465; 0.5,0.5;  0.625,0.535; 0.75,0.6; 0.875,0.7335; 1,1">
                                          <p:stCondLst>
                                            <p:cond delay="1656"/>
                                          </p:stCondLst>
                                        </p:cTn>
                                        <p:tgtEl>
                                          <p:spTgt spid="270"/>
                                        </p:tgtEl>
                                        <p:attrNameLst>
                                          <p:attrName>ppt_y</p:attrName>
                                        </p:attrNameLst>
                                      </p:cBhvr>
                                      <p:tavLst>
                                        <p:tav tm="0" fmla="#ppt_y-sin(pi*$)/81">
                                          <p:val>
                                            <p:fltVal val="0"/>
                                          </p:val>
                                        </p:tav>
                                        <p:tav tm="100000">
                                          <p:val>
                                            <p:fltVal val="1"/>
                                          </p:val>
                                        </p:tav>
                                      </p:tavLst>
                                    </p:anim>
                                    <p:animScale>
                                      <p:cBhvr>
                                        <p:cTn id="51" dur="26" fill="hold">
                                          <p:stCondLst>
                                            <p:cond delay="650"/>
                                          </p:stCondLst>
                                        </p:cTn>
                                        <p:tgtEl>
                                          <p:spTgt spid="270"/>
                                        </p:tgtEl>
                                      </p:cBhvr>
                                      <p:to x="100000" y="60000"/>
                                    </p:animScale>
                                    <p:animScale>
                                      <p:cBhvr>
                                        <p:cTn id="52" dur="166" decel="50000" fill="hold">
                                          <p:stCondLst>
                                            <p:cond delay="676"/>
                                          </p:stCondLst>
                                        </p:cTn>
                                        <p:tgtEl>
                                          <p:spTgt spid="270"/>
                                        </p:tgtEl>
                                      </p:cBhvr>
                                      <p:to x="100000" y="100000"/>
                                    </p:animScale>
                                    <p:animScale>
                                      <p:cBhvr>
                                        <p:cTn id="53" dur="26" decel="50000" fill="hold">
                                          <p:stCondLst>
                                            <p:cond delay="1312"/>
                                          </p:stCondLst>
                                        </p:cTn>
                                        <p:tgtEl>
                                          <p:spTgt spid="270"/>
                                        </p:tgtEl>
                                      </p:cBhvr>
                                      <p:to x="100000" y="80000"/>
                                    </p:animScale>
                                    <p:animScale>
                                      <p:cBhvr>
                                        <p:cTn id="54" dur="166" decel="50000" fill="hold">
                                          <p:stCondLst>
                                            <p:cond delay="1338"/>
                                          </p:stCondLst>
                                        </p:cTn>
                                        <p:tgtEl>
                                          <p:spTgt spid="270"/>
                                        </p:tgtEl>
                                      </p:cBhvr>
                                      <p:to x="100000" y="100000"/>
                                    </p:animScale>
                                    <p:animScale>
                                      <p:cBhvr>
                                        <p:cTn id="55" dur="26" decel="50000" fill="hold">
                                          <p:stCondLst>
                                            <p:cond delay="1642"/>
                                          </p:stCondLst>
                                        </p:cTn>
                                        <p:tgtEl>
                                          <p:spTgt spid="270"/>
                                        </p:tgtEl>
                                      </p:cBhvr>
                                      <p:to x="100000" y="90000"/>
                                    </p:animScale>
                                    <p:animScale>
                                      <p:cBhvr>
                                        <p:cTn id="56" dur="166" decel="50000" fill="hold">
                                          <p:stCondLst>
                                            <p:cond delay="1668"/>
                                          </p:stCondLst>
                                        </p:cTn>
                                        <p:tgtEl>
                                          <p:spTgt spid="270"/>
                                        </p:tgtEl>
                                      </p:cBhvr>
                                      <p:to x="100000" y="100000"/>
                                    </p:animScale>
                                    <p:animScale>
                                      <p:cBhvr>
                                        <p:cTn id="57" dur="26" decel="50000" fill="hold">
                                          <p:stCondLst>
                                            <p:cond delay="1808"/>
                                          </p:stCondLst>
                                        </p:cTn>
                                        <p:tgtEl>
                                          <p:spTgt spid="270"/>
                                        </p:tgtEl>
                                      </p:cBhvr>
                                      <p:to x="100000" y="95000"/>
                                    </p:animScale>
                                    <p:animScale>
                                      <p:cBhvr>
                                        <p:cTn id="58" dur="166" decel="50000" fill="hold">
                                          <p:stCondLst>
                                            <p:cond delay="1834"/>
                                          </p:stCondLst>
                                        </p:cTn>
                                        <p:tgtEl>
                                          <p:spTgt spid="270"/>
                                        </p:tgtEl>
                                      </p:cBhvr>
                                      <p:to x="100000" y="100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7" grpId="6"/>
      <p:bldP build="whole" bldLvl="1" animBg="1" rev="0" advAuto="0" spid="269" grpId="7"/>
      <p:bldP build="whole" bldLvl="1" animBg="1" rev="0" advAuto="0" spid="266" grpId="4"/>
      <p:bldP build="whole" bldLvl="1" animBg="1" rev="0" advAuto="0" spid="270" grpId="8"/>
      <p:bldP build="whole" bldLvl="1" animBg="1" rev="0" advAuto="0" spid="268" grpId="5"/>
      <p:bldP build="whole" bldLvl="1" animBg="1" rev="0" advAuto="0" spid="263" grpId="1"/>
      <p:bldP build="whole" bldLvl="1" animBg="1" rev="0" advAuto="0" spid="264" grpId="3"/>
      <p:bldP build="whole" bldLvl="1" animBg="1" rev="0" advAuto="0" spid="265" grpId="2"/>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2" name="primo piano di un fiore rosso e verde" descr="primo piano di un fiore rosso e verde"/>
          <p:cNvPicPr>
            <a:picLocks noChangeAspect="1"/>
          </p:cNvPicPr>
          <p:nvPr>
            <p:ph type="pic" idx="21"/>
          </p:nvPr>
        </p:nvPicPr>
        <p:blipFill>
          <a:blip r:embed="rId2">
            <a:extLst/>
          </a:blip>
          <a:srcRect l="0" t="0" r="0" b="5328"/>
          <a:stretch>
            <a:fillRect/>
          </a:stretch>
        </p:blipFill>
        <p:spPr>
          <a:xfrm rot="4583">
            <a:off x="9746456" y="5160904"/>
            <a:ext cx="5094434" cy="6777420"/>
          </a:xfrm>
          <a:prstGeom prst="rect">
            <a:avLst/>
          </a:prstGeom>
        </p:spPr>
      </p:pic>
      <p:sp>
        <p:nvSpPr>
          <p:cNvPr id="273" name="Mary Shelley (1797-1851)"/>
          <p:cNvSpPr txBox="1"/>
          <p:nvPr>
            <p:ph type="title"/>
          </p:nvPr>
        </p:nvSpPr>
        <p:spPr>
          <a:prstGeom prst="rect">
            <a:avLst/>
          </a:prstGeom>
        </p:spPr>
        <p:txBody>
          <a:bodyPr/>
          <a:lstStyle>
            <a:lvl1pPr>
              <a:defRPr b="1">
                <a:solidFill>
                  <a:srgbClr val="009051"/>
                </a:solidFill>
              </a:defRPr>
            </a:lvl1pPr>
          </a:lstStyle>
          <a:p>
            <a:pPr/>
            <a:r>
              <a:t>Mary Shelley (1797-1851) </a:t>
            </a:r>
          </a:p>
        </p:txBody>
      </p:sp>
      <p:sp>
        <p:nvSpPr>
          <p:cNvPr id="274" name="La scolara"/>
          <p:cNvSpPr txBox="1"/>
          <p:nvPr/>
        </p:nvSpPr>
        <p:spPr>
          <a:xfrm>
            <a:off x="235163" y="78268"/>
            <a:ext cx="3461074"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La scolara</a:t>
            </a:r>
          </a:p>
        </p:txBody>
      </p:sp>
      <p:sp>
        <p:nvSpPr>
          <p:cNvPr id="275" name="Biografia"/>
          <p:cNvSpPr txBox="1"/>
          <p:nvPr/>
        </p:nvSpPr>
        <p:spPr>
          <a:xfrm>
            <a:off x="25003" y="3652010"/>
            <a:ext cx="3150394"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a:defRPr b="1">
                <a:solidFill>
                  <a:srgbClr val="0433FF"/>
                </a:solidFill>
              </a:defRPr>
            </a:lvl1pPr>
          </a:lstStyle>
          <a:p>
            <a:pPr/>
            <a:r>
              <a:t>Biografia</a:t>
            </a:r>
          </a:p>
        </p:txBody>
      </p:sp>
      <p:sp>
        <p:nvSpPr>
          <p:cNvPr id="276" name="Opere"/>
          <p:cNvSpPr txBox="1"/>
          <p:nvPr/>
        </p:nvSpPr>
        <p:spPr>
          <a:xfrm>
            <a:off x="20696519" y="4189722"/>
            <a:ext cx="2270139"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Opere </a:t>
            </a:r>
          </a:p>
        </p:txBody>
      </p:sp>
      <p:sp>
        <p:nvSpPr>
          <p:cNvPr id="277" name="Frankenstein or the Modern Prometheus (1818)…"/>
          <p:cNvSpPr txBox="1"/>
          <p:nvPr/>
        </p:nvSpPr>
        <p:spPr>
          <a:xfrm>
            <a:off x="15168779" y="5241286"/>
            <a:ext cx="8627609"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548640" indent="-548640">
              <a:spcBef>
                <a:spcPts val="2000"/>
              </a:spcBef>
              <a:buSzPct val="50000"/>
              <a:buBlip>
                <a:blip r:embed="rId3"/>
              </a:buBlip>
              <a:defRPr sz="3000"/>
            </a:pPr>
            <a:r>
              <a:t>Frankenstein or the Modern Prometheus (1818)</a:t>
            </a:r>
          </a:p>
          <a:p>
            <a:pPr marL="548640" indent="-548640">
              <a:spcBef>
                <a:spcPts val="2000"/>
              </a:spcBef>
              <a:buSzPct val="50000"/>
              <a:buBlip>
                <a:blip r:embed="rId3"/>
              </a:buBlip>
              <a:defRPr sz="3000"/>
            </a:pPr>
            <a:r>
              <a:t>Mathilda (1819)</a:t>
            </a:r>
          </a:p>
          <a:p>
            <a:pPr marL="548640" indent="-548640">
              <a:spcBef>
                <a:spcPts val="2000"/>
              </a:spcBef>
              <a:buSzPct val="50000"/>
              <a:buBlip>
                <a:blip r:embed="rId3"/>
              </a:buBlip>
              <a:defRPr sz="3000"/>
            </a:pPr>
            <a:r>
              <a:t>A tale of Passions (1822) </a:t>
            </a:r>
          </a:p>
          <a:p>
            <a:pPr marL="548640" indent="-548640">
              <a:spcBef>
                <a:spcPts val="2000"/>
              </a:spcBef>
              <a:buSzPct val="50000"/>
              <a:buBlip>
                <a:blip r:embed="rId3"/>
              </a:buBlip>
              <a:defRPr sz="3000"/>
            </a:pPr>
            <a:r>
              <a:t>Valperga, or the Life and Adventures of Castruccio, Prince of Lucca (1823)</a:t>
            </a:r>
          </a:p>
          <a:p>
            <a:pPr marL="548640" indent="-548640">
              <a:spcBef>
                <a:spcPts val="2000"/>
              </a:spcBef>
              <a:buSzPct val="50000"/>
              <a:buBlip>
                <a:blip r:embed="rId3"/>
              </a:buBlip>
              <a:defRPr sz="3000"/>
            </a:pPr>
            <a:r>
              <a:t>The Last Man (1826)</a:t>
            </a:r>
          </a:p>
          <a:p>
            <a:pPr marL="548640" indent="-548640">
              <a:spcBef>
                <a:spcPts val="2000"/>
              </a:spcBef>
              <a:buSzPct val="50000"/>
              <a:buBlip>
                <a:blip r:embed="rId3"/>
              </a:buBlip>
              <a:defRPr sz="3000"/>
            </a:pPr>
            <a:r>
              <a:t>The Dream (1832)</a:t>
            </a:r>
          </a:p>
          <a:p>
            <a:pPr marL="548640" indent="-548640">
              <a:spcBef>
                <a:spcPts val="2000"/>
              </a:spcBef>
              <a:buSzPct val="50000"/>
              <a:buBlip>
                <a:blip r:embed="rId3"/>
              </a:buBlip>
              <a:defRPr sz="3000"/>
            </a:pPr>
            <a:r>
              <a:t>The Pilgrims (1844)</a:t>
            </a:r>
          </a:p>
          <a:p>
            <a:pPr marL="548640" indent="-548640">
              <a:spcBef>
                <a:spcPts val="2000"/>
              </a:spcBef>
              <a:buSzPct val="50000"/>
              <a:buBlip>
                <a:blip r:embed="rId3"/>
              </a:buBlip>
              <a:defRPr sz="3000"/>
            </a:pPr>
            <a:r>
              <a:t>Rambles in Germany and Italy (1844)</a:t>
            </a:r>
          </a:p>
          <a:p>
            <a:pPr marL="548640" indent="-548640">
              <a:spcBef>
                <a:spcPts val="2000"/>
              </a:spcBef>
              <a:buSzPct val="50000"/>
              <a:buBlip>
                <a:blip r:embed="rId3"/>
              </a:buBlip>
              <a:defRPr sz="3000"/>
            </a:pPr>
            <a:r>
              <a:t>Gothic stories (dal 1831 al 1833)</a:t>
            </a:r>
          </a:p>
        </p:txBody>
      </p:sp>
      <p:sp>
        <p:nvSpPr>
          <p:cNvPr id="278" name="Figlia di Mary Wollstonecraft, antesignana del femminismo, e del filosofo e politico William Godwin.…"/>
          <p:cNvSpPr txBox="1"/>
          <p:nvPr/>
        </p:nvSpPr>
        <p:spPr>
          <a:xfrm>
            <a:off x="137487" y="4729197"/>
            <a:ext cx="9280933" cy="772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548640" indent="-548640" algn="just">
              <a:spcBef>
                <a:spcPts val="0"/>
              </a:spcBef>
              <a:buSzPct val="50000"/>
              <a:buBlip>
                <a:blip r:embed="rId3"/>
              </a:buBlip>
              <a:defRPr sz="3500">
                <a:solidFill>
                  <a:srgbClr val="0433FF"/>
                </a:solidFill>
              </a:defRPr>
            </a:pPr>
            <a:r>
              <a:t>Figlia di Mary Wollstonecraft, antesignana del femminismo, e del filosofo e politico William Godwin. </a:t>
            </a:r>
          </a:p>
          <a:p>
            <a:pPr marL="548640" indent="-548640" algn="just">
              <a:spcBef>
                <a:spcPts val="0"/>
              </a:spcBef>
              <a:buSzPct val="50000"/>
              <a:buBlip>
                <a:blip r:embed="rId3"/>
              </a:buBlip>
              <a:defRPr sz="3500">
                <a:solidFill>
                  <a:srgbClr val="0433FF"/>
                </a:solidFill>
              </a:defRPr>
            </a:pPr>
            <a:r>
              <a:t>A 16 anni si innamorò di Percy Bysshe Shelley (poeta della seconda generazione di poeti romantici), all'epoca già sposato, con cui fuggì in Europa. </a:t>
            </a:r>
          </a:p>
          <a:p>
            <a:pPr marL="548640" indent="-548640" algn="just">
              <a:spcBef>
                <a:spcPts val="0"/>
              </a:spcBef>
              <a:buSzPct val="50000"/>
              <a:buBlip>
                <a:blip r:embed="rId3"/>
              </a:buBlip>
              <a:defRPr sz="3500">
                <a:solidFill>
                  <a:srgbClr val="0433FF"/>
                </a:solidFill>
              </a:defRPr>
            </a:pPr>
            <a:r>
              <a:t>A 18 anni scrisse quello che viene considerato il primo romanzo gotico di fantascienza, Frankenstein (Frankenstein: or, The Modern Prometheus), pubblicato nel 1818. </a:t>
            </a:r>
          </a:p>
          <a:p>
            <a:pPr marL="548640" indent="-548640" algn="just">
              <a:spcBef>
                <a:spcPts val="0"/>
              </a:spcBef>
              <a:buSzPct val="50000"/>
              <a:buBlip>
                <a:blip r:embed="rId3"/>
              </a:buBlip>
              <a:defRPr sz="3500">
                <a:solidFill>
                  <a:srgbClr val="0433FF"/>
                </a:solidFill>
              </a:defRPr>
            </a:pPr>
            <a:r>
              <a:t>Fu curatrice di diverse pubblicazioni postume del marito, che contribuì a far conoscere e comprendere.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Frankenstein, or the Modern Prometheus (1818)"/>
          <p:cNvSpPr txBox="1"/>
          <p:nvPr>
            <p:ph type="title"/>
          </p:nvPr>
        </p:nvSpPr>
        <p:spPr>
          <a:xfrm>
            <a:off x="1374930" y="276086"/>
            <a:ext cx="21837340" cy="2324101"/>
          </a:xfrm>
          <a:prstGeom prst="rect">
            <a:avLst/>
          </a:prstGeom>
        </p:spPr>
        <p:txBody>
          <a:bodyPr/>
          <a:lstStyle>
            <a:lvl1pPr defTabSz="792479">
              <a:defRPr b="1" sz="8064">
                <a:solidFill>
                  <a:srgbClr val="288D16"/>
                </a:solidFill>
              </a:defRPr>
            </a:lvl1pPr>
          </a:lstStyle>
          <a:p>
            <a:pPr/>
            <a:r>
              <a:t>Frankenstein, or the Modern Prometheus (1818)</a:t>
            </a:r>
          </a:p>
        </p:txBody>
      </p:sp>
      <p:pic>
        <p:nvPicPr>
          <p:cNvPr id="281" name="tumblr_034f24b336e7dd564bda44992433bf6d_319f189f_540.gif" descr="tumblr_034f24b336e7dd564bda44992433bf6d_319f189f_540.gif"/>
          <p:cNvPicPr>
            <a:picLocks noChangeAspect="0"/>
          </p:cNvPicPr>
          <p:nvPr/>
        </p:nvPicPr>
        <p:blipFill>
          <a:blip r:embed="rId2">
            <a:extLst/>
          </a:blip>
          <a:stretch>
            <a:fillRect/>
          </a:stretch>
        </p:blipFill>
        <p:spPr>
          <a:xfrm>
            <a:off x="5187949" y="8835731"/>
            <a:ext cx="3670302" cy="2718743"/>
          </a:xfrm>
          <a:prstGeom prst="rect">
            <a:avLst/>
          </a:prstGeom>
          <a:ln w="12700">
            <a:miter lim="400000"/>
          </a:ln>
        </p:spPr>
      </p:pic>
      <p:pic>
        <p:nvPicPr>
          <p:cNvPr id="282" name="KyZs.gif" descr="KyZs.gif"/>
          <p:cNvPicPr>
            <a:picLocks noChangeAspect="0"/>
          </p:cNvPicPr>
          <p:nvPr/>
        </p:nvPicPr>
        <p:blipFill>
          <a:blip r:embed="rId3">
            <a:extLst/>
          </a:blip>
          <a:stretch>
            <a:fillRect/>
          </a:stretch>
        </p:blipFill>
        <p:spPr>
          <a:xfrm>
            <a:off x="31505" y="11714150"/>
            <a:ext cx="3526776" cy="1890353"/>
          </a:xfrm>
          <a:prstGeom prst="rect">
            <a:avLst/>
          </a:prstGeom>
          <a:ln w="12700">
            <a:miter lim="400000"/>
          </a:ln>
        </p:spPr>
      </p:pic>
      <p:pic>
        <p:nvPicPr>
          <p:cNvPr id="283" name="Je7W.gif" descr="Je7W.gif"/>
          <p:cNvPicPr>
            <a:picLocks noChangeAspect="0"/>
          </p:cNvPicPr>
          <p:nvPr/>
        </p:nvPicPr>
        <p:blipFill>
          <a:blip r:embed="rId4">
            <a:extLst/>
          </a:blip>
          <a:stretch>
            <a:fillRect/>
          </a:stretch>
        </p:blipFill>
        <p:spPr>
          <a:xfrm>
            <a:off x="27636" y="6670947"/>
            <a:ext cx="3852289" cy="2064827"/>
          </a:xfrm>
          <a:prstGeom prst="rect">
            <a:avLst/>
          </a:prstGeom>
          <a:ln w="12700">
            <a:miter lim="400000"/>
          </a:ln>
        </p:spPr>
      </p:pic>
      <p:pic>
        <p:nvPicPr>
          <p:cNvPr id="284" name="3f0aa6_b672d302bcdf47f09851600f6faf59eb~mv2.jpg.jpeg" descr="3f0aa6_b672d302bcdf47f09851600f6faf59eb~mv2.jpg.jpeg"/>
          <p:cNvPicPr>
            <a:picLocks noChangeAspect="1"/>
          </p:cNvPicPr>
          <p:nvPr/>
        </p:nvPicPr>
        <p:blipFill>
          <a:blip r:embed="rId5">
            <a:extLst/>
          </a:blip>
          <a:stretch>
            <a:fillRect/>
          </a:stretch>
        </p:blipFill>
        <p:spPr>
          <a:xfrm>
            <a:off x="9474527" y="5465927"/>
            <a:ext cx="4763447" cy="8192208"/>
          </a:xfrm>
          <a:prstGeom prst="rect">
            <a:avLst/>
          </a:prstGeom>
          <a:ln w="12700">
            <a:miter lim="400000"/>
          </a:ln>
        </p:spPr>
      </p:pic>
      <p:sp>
        <p:nvSpPr>
          <p:cNvPr id="285" name="Temi"/>
          <p:cNvSpPr txBox="1"/>
          <p:nvPr/>
        </p:nvSpPr>
        <p:spPr>
          <a:xfrm>
            <a:off x="14848693" y="6862288"/>
            <a:ext cx="1447801"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000"/>
            </a:lvl1pPr>
          </a:lstStyle>
          <a:p>
            <a:pPr/>
            <a:r>
              <a:t>Temi</a:t>
            </a:r>
          </a:p>
        </p:txBody>
      </p:sp>
      <p:sp>
        <p:nvSpPr>
          <p:cNvPr id="286" name="Esergo"/>
          <p:cNvSpPr txBox="1"/>
          <p:nvPr/>
        </p:nvSpPr>
        <p:spPr>
          <a:xfrm>
            <a:off x="14718619" y="3812028"/>
            <a:ext cx="1911649"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000"/>
            </a:lvl1pPr>
          </a:lstStyle>
          <a:p>
            <a:pPr/>
            <a:r>
              <a:t>Esergo</a:t>
            </a:r>
          </a:p>
        </p:txBody>
      </p:sp>
      <p:sp>
        <p:nvSpPr>
          <p:cNvPr id="287" name="“Ricordati che io ho potere; tu credi di essere infelice, ma io posso renderti cosi disgraziato che la luce del giorno sarà odiosa ai tuoi occhi. Tu sei il mio creatore, ma io sono il tuo padrone; obbedisci!”"/>
          <p:cNvSpPr txBox="1"/>
          <p:nvPr/>
        </p:nvSpPr>
        <p:spPr>
          <a:xfrm>
            <a:off x="43029" y="8968564"/>
            <a:ext cx="4991210" cy="259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500"/>
            </a:lvl1pPr>
          </a:lstStyle>
          <a:p>
            <a:pPr/>
            <a:r>
              <a:t>“Ricordati che io ho potere; tu credi di essere infelice, ma io posso renderti cosi disgraziato che la luce del giorno sarà odiosa ai tuoi occhi. Tu sei il mio creatore, ma io sono il tuo padrone; obbedisci!”</a:t>
            </a:r>
          </a:p>
        </p:txBody>
      </p:sp>
      <p:sp>
        <p:nvSpPr>
          <p:cNvPr id="288" name="Prometeo plasmò l’Uomo dall’argilla, rubò il fuoco dall'Olimpo e lo donò all’umanità per rendere l’uomo simile a Dio. Victor Frankenstein oltrepassò i limiti della conoscenza umana per dominare i fenomeni che regolano la vita e la morte. Interessante il "/>
          <p:cNvSpPr txBox="1"/>
          <p:nvPr/>
        </p:nvSpPr>
        <p:spPr>
          <a:xfrm>
            <a:off x="65469" y="2580128"/>
            <a:ext cx="14285371"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500">
                <a:solidFill>
                  <a:srgbClr val="94000A"/>
                </a:solidFill>
              </a:defRPr>
            </a:lvl1pPr>
          </a:lstStyle>
          <a:p>
            <a:pPr/>
            <a:r>
              <a:t>Prometeo plasmò l’Uomo dall’argilla, rubò il fuoco dall'Olimpo e lo donò all’umanità per rendere l’uomo simile a Dio. Victor Frankenstein oltrepassò i limiti della conoscenza umana per dominare i fenomeni che regolano la vita e la morte. Interessante il successivo riferimento nel “Prometheus Unbound” (1820) di P. Shelley che spiegò con generosità filantropica il gesto di Prometeo.</a:t>
            </a:r>
          </a:p>
        </p:txBody>
      </p:sp>
      <p:sp>
        <p:nvSpPr>
          <p:cNvPr id="289" name="«Ti chiesi io, Creatore, dall'argilla di crearmi uomo, ti chiesi io dall'oscurità di promuovermi...?»"/>
          <p:cNvSpPr txBox="1"/>
          <p:nvPr/>
        </p:nvSpPr>
        <p:spPr>
          <a:xfrm>
            <a:off x="16998047" y="3712802"/>
            <a:ext cx="6710829" cy="302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4000"/>
            </a:pPr>
            <a:r>
              <a:t>«Ti chiesi io, Creatore, dall'argilla</a:t>
            </a:r>
            <a:br/>
            <a:r>
              <a:t>di crearmi uomo, ti chiesi io</a:t>
            </a:r>
            <a:br/>
            <a:r>
              <a:t>dall'oscurità di promuovermi...?»</a:t>
            </a:r>
          </a:p>
        </p:txBody>
      </p:sp>
      <p:sp>
        <p:nvSpPr>
          <p:cNvPr id="290" name="Stile"/>
          <p:cNvSpPr txBox="1"/>
          <p:nvPr/>
        </p:nvSpPr>
        <p:spPr>
          <a:xfrm>
            <a:off x="14848693" y="10237304"/>
            <a:ext cx="1290787"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000"/>
            </a:lvl1pPr>
          </a:lstStyle>
          <a:p>
            <a:pPr/>
            <a:r>
              <a:t>Stile</a:t>
            </a:r>
          </a:p>
        </p:txBody>
      </p:sp>
      <p:sp>
        <p:nvSpPr>
          <p:cNvPr id="291" name="Romanzo gotico…"/>
          <p:cNvSpPr txBox="1"/>
          <p:nvPr/>
        </p:nvSpPr>
        <p:spPr>
          <a:xfrm>
            <a:off x="14848693" y="10805063"/>
            <a:ext cx="9399453" cy="276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11480" indent="-411480">
              <a:spcBef>
                <a:spcPts val="0"/>
              </a:spcBef>
              <a:buSzPct val="50000"/>
              <a:buBlip>
                <a:blip r:embed="rId6"/>
              </a:buBlip>
              <a:defRPr sz="3000"/>
            </a:pPr>
            <a:r>
              <a:t>Romanzo gotico</a:t>
            </a:r>
          </a:p>
          <a:p>
            <a:pPr marL="411480" indent="-411480">
              <a:spcBef>
                <a:spcPts val="0"/>
              </a:spcBef>
              <a:buSzPct val="50000"/>
              <a:buBlip>
                <a:blip r:embed="rId6"/>
              </a:buBlip>
              <a:defRPr sz="3000"/>
            </a:pPr>
            <a:r>
              <a:t>Romanzo epistolare</a:t>
            </a:r>
          </a:p>
          <a:p>
            <a:pPr marL="411480" indent="-411480">
              <a:spcBef>
                <a:spcPts val="0"/>
              </a:spcBef>
              <a:buSzPct val="50000"/>
              <a:buBlip>
                <a:blip r:embed="rId6"/>
              </a:buBlip>
              <a:defRPr sz="3000"/>
            </a:pPr>
            <a:r>
              <a:t>A strati: </a:t>
            </a:r>
            <a:r>
              <a:rPr b="1"/>
              <a:t>esterno,</a:t>
            </a:r>
            <a:r>
              <a:t> Robert Walton, il capitano;</a:t>
            </a:r>
          </a:p>
          <a:p>
            <a:pPr>
              <a:spcBef>
                <a:spcPts val="0"/>
              </a:spcBef>
              <a:defRPr sz="3000"/>
            </a:pPr>
            <a:r>
              <a:t>                     </a:t>
            </a:r>
            <a:r>
              <a:rPr b="1"/>
              <a:t>intermedio</a:t>
            </a:r>
            <a:r>
              <a:t>, la storia di Frankenstein;</a:t>
            </a:r>
          </a:p>
          <a:p>
            <a:pPr>
              <a:spcBef>
                <a:spcPts val="0"/>
              </a:spcBef>
              <a:defRPr sz="3000"/>
            </a:pPr>
            <a:r>
              <a:t>                     </a:t>
            </a:r>
            <a:r>
              <a:rPr b="1"/>
              <a:t>centrale</a:t>
            </a:r>
            <a:r>
              <a:t>, la storia della creatura.</a:t>
            </a:r>
          </a:p>
          <a:p>
            <a:pPr marL="411480" indent="-411480">
              <a:spcBef>
                <a:spcPts val="0"/>
              </a:spcBef>
              <a:buSzPct val="50000"/>
              <a:buBlip>
                <a:blip r:embed="rId6"/>
              </a:buBlip>
              <a:defRPr sz="3000"/>
            </a:pPr>
            <a:r>
              <a:t>Pun: mummy (mamma e mummia)</a:t>
            </a:r>
          </a:p>
        </p:txBody>
      </p:sp>
      <p:sp>
        <p:nvSpPr>
          <p:cNvPr id="292" name="Eccesso di ambizione (Walton e Frankenstein)…"/>
          <p:cNvSpPr txBox="1"/>
          <p:nvPr/>
        </p:nvSpPr>
        <p:spPr>
          <a:xfrm>
            <a:off x="16750200" y="6830307"/>
            <a:ext cx="7206524" cy="410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11480" indent="-411480">
              <a:spcBef>
                <a:spcPts val="0"/>
              </a:spcBef>
              <a:buSzPct val="50000"/>
              <a:buBlip>
                <a:blip r:embed="rId6"/>
              </a:buBlip>
              <a:defRPr sz="3000"/>
            </a:pPr>
            <a:r>
              <a:t>Eccesso di ambizione (Walton e Frankenstein)</a:t>
            </a:r>
          </a:p>
          <a:p>
            <a:pPr marL="411480" indent="-411480">
              <a:spcBef>
                <a:spcPts val="0"/>
              </a:spcBef>
              <a:buSzPct val="50000"/>
              <a:buBlip>
                <a:blip r:embed="rId6"/>
              </a:buBlip>
              <a:defRPr sz="3000"/>
            </a:pPr>
            <a:r>
              <a:t>Domande etiche e morali</a:t>
            </a:r>
          </a:p>
          <a:p>
            <a:pPr marL="411480" indent="-411480">
              <a:spcBef>
                <a:spcPts val="0"/>
              </a:spcBef>
              <a:buSzPct val="50000"/>
              <a:buBlip>
                <a:blip r:embed="rId6"/>
              </a:buBlip>
              <a:defRPr sz="3000"/>
            </a:pPr>
            <a:r>
              <a:t>Il cattivo uso della scienza</a:t>
            </a:r>
          </a:p>
          <a:p>
            <a:pPr marL="411480" indent="-411480">
              <a:spcBef>
                <a:spcPts val="0"/>
              </a:spcBef>
              <a:buSzPct val="50000"/>
              <a:buBlip>
                <a:blip r:embed="rId6"/>
              </a:buBlip>
              <a:defRPr sz="3000"/>
            </a:pPr>
            <a:r>
              <a:t>Manipolazione delle creature</a:t>
            </a:r>
          </a:p>
          <a:p>
            <a:pPr marL="411480" indent="-411480">
              <a:spcBef>
                <a:spcPts val="0"/>
              </a:spcBef>
              <a:buSzPct val="50000"/>
              <a:buBlip>
                <a:blip r:embed="rId6"/>
              </a:buBlip>
              <a:defRPr sz="3000"/>
            </a:pPr>
            <a:r>
              <a:t>Tema sociale: estrema povertà contro estrema ricchezza, ingiustizia, emarginazione</a:t>
            </a:r>
          </a:p>
          <a:p>
            <a:pPr marL="411480" indent="-411480">
              <a:spcBef>
                <a:spcPts val="0"/>
              </a:spcBef>
              <a:buSzPct val="50000"/>
              <a:buBlip>
                <a:blip r:embed="rId6"/>
              </a:buBlip>
              <a:defRPr sz="3000"/>
            </a:pPr>
            <a:r>
              <a:t>E. Darwin</a:t>
            </a:r>
          </a:p>
        </p:txBody>
      </p:sp>
      <p:sp>
        <p:nvSpPr>
          <p:cNvPr id="293" name="“È morto quello che mi chiamò alla vita”."/>
          <p:cNvSpPr txBox="1"/>
          <p:nvPr/>
        </p:nvSpPr>
        <p:spPr>
          <a:xfrm>
            <a:off x="4121579" y="12164026"/>
            <a:ext cx="3620581" cy="99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vl1pPr>
          </a:lstStyle>
          <a:p>
            <a:pPr/>
            <a:r>
              <a:t>“È morto quello che mi chiamò alla vita”.</a:t>
            </a:r>
          </a:p>
        </p:txBody>
      </p:sp>
      <p:sp>
        <p:nvSpPr>
          <p:cNvPr id="294" name="“In uno studio scientifico vi è continuo cibo per scoperte e meraviglie”."/>
          <p:cNvSpPr txBox="1"/>
          <p:nvPr/>
        </p:nvSpPr>
        <p:spPr>
          <a:xfrm>
            <a:off x="4276445" y="6791078"/>
            <a:ext cx="4587361" cy="143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vl1pPr>
          </a:lstStyle>
          <a:p>
            <a:pPr/>
            <a:r>
              <a:t>“In uno studio scientifico vi è continuo cibo per scoperte e meraviglie”.</a:t>
            </a:r>
          </a:p>
        </p:txBody>
      </p:sp>
      <p:sp>
        <p:nvSpPr>
          <p:cNvPr id="295" name="“Hideous progeny” introd. alla ristampa del 1831"/>
          <p:cNvSpPr txBox="1"/>
          <p:nvPr/>
        </p:nvSpPr>
        <p:spPr>
          <a:xfrm>
            <a:off x="13980887" y="2054087"/>
            <a:ext cx="9935661" cy="546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i="1" sz="3000"/>
            </a:lvl1pPr>
          </a:lstStyle>
          <a:p>
            <a:pPr/>
            <a:r>
              <a:t>“Hideous progeny” introd. alla ristampa del 1831</a:t>
            </a:r>
          </a:p>
        </p:txBody>
      </p:sp>
    </p:spTree>
  </p:cSld>
  <p:clrMapOvr>
    <a:masterClrMapping/>
  </p:clrMapOvr>
  <mc:AlternateContent xmlns:mc="http://schemas.openxmlformats.org/markup-compatibility/2006">
    <mc:Choice xmlns:p14="http://schemas.microsoft.com/office/powerpoint/2010/main" Requires="p14">
      <p:transition spd="med" advClick="1" p14:dur="1000">
        <p14:rippl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84"/>
                                        </p:tgtEl>
                                        <p:attrNameLst>
                                          <p:attrName>style.visibility</p:attrName>
                                        </p:attrNameLst>
                                      </p:cBhvr>
                                      <p:to>
                                        <p:strVal val="visible"/>
                                      </p:to>
                                    </p:set>
                                    <p:anim calcmode="lin" valueType="num">
                                      <p:cBhvr>
                                        <p:cTn id="7" dur="1500" fill="hold"/>
                                        <p:tgtEl>
                                          <p:spTgt spid="284"/>
                                        </p:tgtEl>
                                        <p:attrNameLst>
                                          <p:attrName>ppt_x</p:attrName>
                                        </p:attrNameLst>
                                      </p:cBhvr>
                                      <p:tavLst>
                                        <p:tav tm="0">
                                          <p:val>
                                            <p:strVal val="#ppt_x"/>
                                          </p:val>
                                        </p:tav>
                                        <p:tav tm="100000">
                                          <p:val>
                                            <p:strVal val="#ppt_x"/>
                                          </p:val>
                                        </p:tav>
                                      </p:tavLst>
                                    </p:anim>
                                    <p:anim calcmode="lin" valueType="num">
                                      <p:cBhvr>
                                        <p:cTn id="8" dur="1500" fill="hold"/>
                                        <p:tgtEl>
                                          <p:spTgt spid="284"/>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Class="entr" nodeType="afterEffect" presetSubtype="9" presetID="15" grpId="2" fill="hold">
                                  <p:stCondLst>
                                    <p:cond delay="0"/>
                                  </p:stCondLst>
                                  <p:iterate type="el" backwards="0">
                                    <p:tmAbs val="0"/>
                                  </p:iterate>
                                  <p:childTnLst>
                                    <p:set>
                                      <p:cBhvr>
                                        <p:cTn id="11" fill="hold"/>
                                        <p:tgtEl>
                                          <p:spTgt spid="286"/>
                                        </p:tgtEl>
                                        <p:attrNameLst>
                                          <p:attrName>style.visibility</p:attrName>
                                        </p:attrNameLst>
                                      </p:cBhvr>
                                      <p:to>
                                        <p:strVal val="visible"/>
                                      </p:to>
                                    </p:set>
                                    <p:anim calcmode="lin" valueType="num">
                                      <p:cBhvr>
                                        <p:cTn id="12" dur="1000" fill="hold"/>
                                        <p:tgtEl>
                                          <p:spTgt spid="286"/>
                                        </p:tgtEl>
                                        <p:attrNameLst>
                                          <p:attrName>ppt_w</p:attrName>
                                        </p:attrNameLst>
                                      </p:cBhvr>
                                      <p:tavLst>
                                        <p:tav tm="0">
                                          <p:val>
                                            <p:fltVal val="0"/>
                                          </p:val>
                                        </p:tav>
                                        <p:tav tm="100000">
                                          <p:val>
                                            <p:strVal val="#ppt_w"/>
                                          </p:val>
                                        </p:tav>
                                      </p:tavLst>
                                    </p:anim>
                                    <p:anim calcmode="lin" valueType="num">
                                      <p:cBhvr>
                                        <p:cTn id="13" dur="1000" fill="hold"/>
                                        <p:tgtEl>
                                          <p:spTgt spid="286"/>
                                        </p:tgtEl>
                                        <p:attrNameLst>
                                          <p:attrName>ppt_h</p:attrName>
                                        </p:attrNameLst>
                                      </p:cBhvr>
                                      <p:tavLst>
                                        <p:tav tm="0">
                                          <p:val>
                                            <p:fltVal val="0"/>
                                          </p:val>
                                        </p:tav>
                                        <p:tav tm="100000">
                                          <p:val>
                                            <p:strVal val="#ppt_h"/>
                                          </p:val>
                                        </p:tav>
                                      </p:tavLst>
                                    </p:anim>
                                    <p:anim calcmode="lin" valueType="num">
                                      <p:cBhvr>
                                        <p:cTn id="14" dur="1000" fill="hold"/>
                                        <p:tgtEl>
                                          <p:spTgt spid="28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86"/>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2500"/>
                            </p:stCondLst>
                            <p:childTnLst>
                              <p:par>
                                <p:cTn id="17" presetClass="entr" nodeType="afterEffect" presetID="10" grpId="3" fill="hold">
                                  <p:stCondLst>
                                    <p:cond delay="0"/>
                                  </p:stCondLst>
                                  <p:iterate type="lt" backwards="0">
                                    <p:tmAbs val="0"/>
                                  </p:iterate>
                                  <p:childTnLst>
                                    <p:set>
                                      <p:cBhvr>
                                        <p:cTn id="18" fill="hold"/>
                                        <p:tgtEl>
                                          <p:spTgt spid="289"/>
                                        </p:tgtEl>
                                        <p:attrNameLst>
                                          <p:attrName>style.visibility</p:attrName>
                                        </p:attrNameLst>
                                      </p:cBhvr>
                                      <p:to>
                                        <p:strVal val="visible"/>
                                      </p:to>
                                    </p:set>
                                    <p:animEffect filter="fade" transition="in">
                                      <p:cBhvr>
                                        <p:cTn id="19" dur="1000"/>
                                        <p:tgtEl>
                                          <p:spTgt spid="289"/>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16" presetID="23" grpId="4" fill="hold">
                                  <p:stCondLst>
                                    <p:cond delay="0"/>
                                  </p:stCondLst>
                                  <p:iterate type="el" backwards="0">
                                    <p:tmAbs val="0"/>
                                  </p:iterate>
                                  <p:childTnLst>
                                    <p:set>
                                      <p:cBhvr>
                                        <p:cTn id="23" fill="hold"/>
                                        <p:tgtEl>
                                          <p:spTgt spid="295"/>
                                        </p:tgtEl>
                                        <p:attrNameLst>
                                          <p:attrName>style.visibility</p:attrName>
                                        </p:attrNameLst>
                                      </p:cBhvr>
                                      <p:to>
                                        <p:strVal val="visible"/>
                                      </p:to>
                                    </p:set>
                                    <p:anim calcmode="lin" valueType="num">
                                      <p:cBhvr>
                                        <p:cTn id="24" dur="750" fill="hold"/>
                                        <p:tgtEl>
                                          <p:spTgt spid="295"/>
                                        </p:tgtEl>
                                        <p:attrNameLst>
                                          <p:attrName>ppt_w</p:attrName>
                                        </p:attrNameLst>
                                      </p:cBhvr>
                                      <p:tavLst>
                                        <p:tav tm="0">
                                          <p:val>
                                            <p:fltVal val="0"/>
                                          </p:val>
                                        </p:tav>
                                        <p:tav tm="100000">
                                          <p:val>
                                            <p:strVal val="#ppt_w"/>
                                          </p:val>
                                        </p:tav>
                                      </p:tavLst>
                                    </p:anim>
                                    <p:anim calcmode="lin" valueType="num">
                                      <p:cBhvr>
                                        <p:cTn id="25" dur="750" fill="hold"/>
                                        <p:tgtEl>
                                          <p:spTgt spid="295"/>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 grpId="5" fill="hold">
                                  <p:stCondLst>
                                    <p:cond delay="0"/>
                                  </p:stCondLst>
                                  <p:iterate type="el" backwards="0">
                                    <p:tmAbs val="0"/>
                                  </p:iterate>
                                  <p:childTnLst>
                                    <p:set>
                                      <p:cBhvr>
                                        <p:cTn id="29" fill="hold"/>
                                        <p:tgtEl>
                                          <p:spTgt spid="283"/>
                                        </p:tgtEl>
                                        <p:attrNameLst>
                                          <p:attrName>style.visibility</p:attrName>
                                        </p:attrNameLst>
                                      </p:cBhvr>
                                      <p:to>
                                        <p:strVal val="visible"/>
                                      </p:to>
                                    </p:set>
                                    <p:anim calcmode="lin" valueType="num">
                                      <p:cBhvr>
                                        <p:cTn id="30" dur="1250" fill="hold"/>
                                        <p:tgtEl>
                                          <p:spTgt spid="283"/>
                                        </p:tgtEl>
                                        <p:attrNameLst>
                                          <p:attrName>ppt_x</p:attrName>
                                        </p:attrNameLst>
                                      </p:cBhvr>
                                      <p:tavLst>
                                        <p:tav tm="0">
                                          <p:val>
                                            <p:strVal val="0-#ppt_w/2"/>
                                          </p:val>
                                        </p:tav>
                                        <p:tav tm="100000">
                                          <p:val>
                                            <p:strVal val="#ppt_x"/>
                                          </p:val>
                                        </p:tav>
                                      </p:tavLst>
                                    </p:anim>
                                    <p:anim calcmode="lin" valueType="num">
                                      <p:cBhvr>
                                        <p:cTn id="31" dur="1250" fill="hold"/>
                                        <p:tgtEl>
                                          <p:spTgt spid="283"/>
                                        </p:tgtEl>
                                        <p:attrNameLst>
                                          <p:attrName>ppt_y</p:attrName>
                                        </p:attrNameLst>
                                      </p:cBhvr>
                                      <p:tavLst>
                                        <p:tav tm="0">
                                          <p:val>
                                            <p:strVal val="#ppt_y"/>
                                          </p:val>
                                        </p:tav>
                                        <p:tav tm="100000">
                                          <p:val>
                                            <p:strVal val="#ppt_y"/>
                                          </p:val>
                                        </p:tav>
                                      </p:tavLst>
                                    </p:anim>
                                  </p:childTnLst>
                                </p:cTn>
                              </p:par>
                            </p:childTnLst>
                          </p:cTn>
                        </p:par>
                        <p:par>
                          <p:cTn id="32" fill="hold">
                            <p:stCondLst>
                              <p:cond delay="1250"/>
                            </p:stCondLst>
                            <p:childTnLst>
                              <p:par>
                                <p:cTn id="33" presetClass="entr" nodeType="afterEffect" presetSubtype="8" presetID="2" grpId="6" fill="hold">
                                  <p:stCondLst>
                                    <p:cond delay="0"/>
                                  </p:stCondLst>
                                  <p:iterate type="lt" backwards="0">
                                    <p:tmAbs val="0"/>
                                  </p:iterate>
                                  <p:childTnLst>
                                    <p:set>
                                      <p:cBhvr>
                                        <p:cTn id="34" fill="hold"/>
                                        <p:tgtEl>
                                          <p:spTgt spid="294"/>
                                        </p:tgtEl>
                                        <p:attrNameLst>
                                          <p:attrName>style.visibility</p:attrName>
                                        </p:attrNameLst>
                                      </p:cBhvr>
                                      <p:to>
                                        <p:strVal val="visible"/>
                                      </p:to>
                                    </p:set>
                                    <p:anim calcmode="lin" valueType="num">
                                      <p:cBhvr>
                                        <p:cTn id="35" dur="1250" fill="hold"/>
                                        <p:tgtEl>
                                          <p:spTgt spid="294"/>
                                        </p:tgtEl>
                                        <p:attrNameLst>
                                          <p:attrName>ppt_x</p:attrName>
                                        </p:attrNameLst>
                                      </p:cBhvr>
                                      <p:tavLst>
                                        <p:tav tm="0">
                                          <p:val>
                                            <p:strVal val="0-#ppt_w/2"/>
                                          </p:val>
                                        </p:tav>
                                        <p:tav tm="100000">
                                          <p:val>
                                            <p:strVal val="#ppt_x"/>
                                          </p:val>
                                        </p:tav>
                                      </p:tavLst>
                                    </p:anim>
                                    <p:anim calcmode="lin" valueType="num">
                                      <p:cBhvr>
                                        <p:cTn id="36" dur="1250" fill="hold"/>
                                        <p:tgtEl>
                                          <p:spTgt spid="294"/>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4" presetID="22" grpId="7" fill="hold">
                                  <p:stCondLst>
                                    <p:cond delay="0"/>
                                  </p:stCondLst>
                                  <p:iterate type="el" backwards="0">
                                    <p:tmAbs val="0"/>
                                  </p:iterate>
                                  <p:childTnLst>
                                    <p:set>
                                      <p:cBhvr>
                                        <p:cTn id="40" fill="hold"/>
                                        <p:tgtEl>
                                          <p:spTgt spid="281"/>
                                        </p:tgtEl>
                                        <p:attrNameLst>
                                          <p:attrName>style.visibility</p:attrName>
                                        </p:attrNameLst>
                                      </p:cBhvr>
                                      <p:to>
                                        <p:strVal val="visible"/>
                                      </p:to>
                                    </p:set>
                                    <p:animEffect filter="wipe(down)" transition="in">
                                      <p:cBhvr>
                                        <p:cTn id="41" dur="2500"/>
                                        <p:tgtEl>
                                          <p:spTgt spid="281"/>
                                        </p:tgtEl>
                                      </p:cBhvr>
                                    </p:animEffect>
                                  </p:childTnLst>
                                </p:cTn>
                              </p:par>
                            </p:childTnLst>
                          </p:cTn>
                        </p:par>
                        <p:par>
                          <p:cTn id="42" fill="hold">
                            <p:stCondLst>
                              <p:cond delay="2500"/>
                            </p:stCondLst>
                            <p:childTnLst>
                              <p:par>
                                <p:cTn id="43" presetClass="entr" nodeType="afterEffect" presetSubtype="8" presetID="22" grpId="8" fill="hold">
                                  <p:stCondLst>
                                    <p:cond delay="0"/>
                                  </p:stCondLst>
                                  <p:iterate type="el" backwards="0">
                                    <p:tmAbs val="0"/>
                                  </p:iterate>
                                  <p:childTnLst>
                                    <p:set>
                                      <p:cBhvr>
                                        <p:cTn id="44" fill="hold"/>
                                        <p:tgtEl>
                                          <p:spTgt spid="287"/>
                                        </p:tgtEl>
                                        <p:attrNameLst>
                                          <p:attrName>style.visibility</p:attrName>
                                        </p:attrNameLst>
                                      </p:cBhvr>
                                      <p:to>
                                        <p:strVal val="visible"/>
                                      </p:to>
                                    </p:set>
                                    <p:animEffect filter="wipe(left)" transition="in">
                                      <p:cBhvr>
                                        <p:cTn id="45" dur="500"/>
                                        <p:tgtEl>
                                          <p:spTgt spid="287"/>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ID="10" grpId="9" fill="hold">
                                  <p:stCondLst>
                                    <p:cond delay="0"/>
                                  </p:stCondLst>
                                  <p:iterate type="el" backwards="0">
                                    <p:tmAbs val="0"/>
                                  </p:iterate>
                                  <p:childTnLst>
                                    <p:set>
                                      <p:cBhvr>
                                        <p:cTn id="49" fill="hold"/>
                                        <p:tgtEl>
                                          <p:spTgt spid="282"/>
                                        </p:tgtEl>
                                        <p:attrNameLst>
                                          <p:attrName>style.visibility</p:attrName>
                                        </p:attrNameLst>
                                      </p:cBhvr>
                                      <p:to>
                                        <p:strVal val="visible"/>
                                      </p:to>
                                    </p:set>
                                    <p:animEffect filter="fade" transition="in">
                                      <p:cBhvr>
                                        <p:cTn id="50" dur="1500"/>
                                        <p:tgtEl>
                                          <p:spTgt spid="282"/>
                                        </p:tgtEl>
                                      </p:cBhvr>
                                    </p:animEffect>
                                  </p:childTnLst>
                                </p:cTn>
                              </p:par>
                            </p:childTnLst>
                          </p:cTn>
                        </p:par>
                        <p:par>
                          <p:cTn id="51" fill="hold">
                            <p:stCondLst>
                              <p:cond delay="1500"/>
                            </p:stCondLst>
                            <p:childTnLst>
                              <p:par>
                                <p:cTn id="52" presetClass="entr" nodeType="afterEffect" presetID="10" grpId="10" fill="hold">
                                  <p:stCondLst>
                                    <p:cond delay="0"/>
                                  </p:stCondLst>
                                  <p:iterate type="el" backwards="0">
                                    <p:tmAbs val="0"/>
                                  </p:iterate>
                                  <p:childTnLst>
                                    <p:set>
                                      <p:cBhvr>
                                        <p:cTn id="53" fill="hold"/>
                                        <p:tgtEl>
                                          <p:spTgt spid="293"/>
                                        </p:tgtEl>
                                        <p:attrNameLst>
                                          <p:attrName>style.visibility</p:attrName>
                                        </p:attrNameLst>
                                      </p:cBhvr>
                                      <p:to>
                                        <p:strVal val="visible"/>
                                      </p:to>
                                    </p:set>
                                    <p:animEffect filter="fade" transition="in">
                                      <p:cBhvr>
                                        <p:cTn id="54" dur="1500"/>
                                        <p:tgtEl>
                                          <p:spTgt spid="293"/>
                                        </p:tgtEl>
                                      </p:cBhvr>
                                    </p:animEffect>
                                  </p:childTnLst>
                                </p:cTn>
                              </p:par>
                            </p:childTnLst>
                          </p:cTn>
                        </p:par>
                      </p:childTnLst>
                    </p:cTn>
                  </p:par>
                  <p:par>
                    <p:cTn id="55" fill="hold">
                      <p:stCondLst>
                        <p:cond delay="indefinite"/>
                      </p:stCondLst>
                      <p:childTnLst>
                        <p:par>
                          <p:cTn id="56" fill="hold">
                            <p:stCondLst>
                              <p:cond delay="0"/>
                            </p:stCondLst>
                            <p:childTnLst>
                              <p:par>
                                <p:cTn id="57" presetClass="entr" nodeType="clickEffect" presetSubtype="16" presetID="23" grpId="11" fill="hold">
                                  <p:stCondLst>
                                    <p:cond delay="0"/>
                                  </p:stCondLst>
                                  <p:iterate type="el" backwards="0">
                                    <p:tmAbs val="0"/>
                                  </p:iterate>
                                  <p:childTnLst>
                                    <p:set>
                                      <p:cBhvr>
                                        <p:cTn id="58" fill="hold"/>
                                        <p:tgtEl>
                                          <p:spTgt spid="285"/>
                                        </p:tgtEl>
                                        <p:attrNameLst>
                                          <p:attrName>style.visibility</p:attrName>
                                        </p:attrNameLst>
                                      </p:cBhvr>
                                      <p:to>
                                        <p:strVal val="visible"/>
                                      </p:to>
                                    </p:set>
                                    <p:anim calcmode="lin" valueType="num">
                                      <p:cBhvr>
                                        <p:cTn id="59" dur="750" fill="hold"/>
                                        <p:tgtEl>
                                          <p:spTgt spid="285"/>
                                        </p:tgtEl>
                                        <p:attrNameLst>
                                          <p:attrName>ppt_w</p:attrName>
                                        </p:attrNameLst>
                                      </p:cBhvr>
                                      <p:tavLst>
                                        <p:tav tm="0">
                                          <p:val>
                                            <p:fltVal val="0"/>
                                          </p:val>
                                        </p:tav>
                                        <p:tav tm="100000">
                                          <p:val>
                                            <p:strVal val="#ppt_w"/>
                                          </p:val>
                                        </p:tav>
                                      </p:tavLst>
                                    </p:anim>
                                    <p:anim calcmode="lin" valueType="num">
                                      <p:cBhvr>
                                        <p:cTn id="60" dur="750" fill="hold"/>
                                        <p:tgtEl>
                                          <p:spTgt spid="285"/>
                                        </p:tgtEl>
                                        <p:attrNameLst>
                                          <p:attrName>ppt_h</p:attrName>
                                        </p:attrNameLst>
                                      </p:cBhvr>
                                      <p:tavLst>
                                        <p:tav tm="0">
                                          <p:val>
                                            <p:fltVal val="0"/>
                                          </p:val>
                                        </p:tav>
                                        <p:tav tm="100000">
                                          <p:val>
                                            <p:strVal val="#ppt_h"/>
                                          </p:val>
                                        </p:tav>
                                      </p:tavLst>
                                    </p:anim>
                                  </p:childTnLst>
                                </p:cTn>
                              </p:par>
                            </p:childTnLst>
                          </p:cTn>
                        </p:par>
                        <p:par>
                          <p:cTn id="61" fill="hold">
                            <p:stCondLst>
                              <p:cond delay="750"/>
                            </p:stCondLst>
                            <p:childTnLst>
                              <p:par>
                                <p:cTn id="62" presetClass="entr" nodeType="afterEffect" presetSubtype="5" presetID="3" grpId="12" fill="hold">
                                  <p:stCondLst>
                                    <p:cond delay="0"/>
                                  </p:stCondLst>
                                  <p:iterate type="el" backwards="0">
                                    <p:tmAbs val="0"/>
                                  </p:iterate>
                                  <p:childTnLst>
                                    <p:set>
                                      <p:cBhvr>
                                        <p:cTn id="63" fill="hold"/>
                                        <p:tgtEl>
                                          <p:spTgt spid="292"/>
                                        </p:tgtEl>
                                        <p:attrNameLst>
                                          <p:attrName>style.visibility</p:attrName>
                                        </p:attrNameLst>
                                      </p:cBhvr>
                                      <p:to>
                                        <p:strVal val="visible"/>
                                      </p:to>
                                    </p:set>
                                    <p:animEffect filter="blinds(vertical)" transition="in">
                                      <p:cBhvr>
                                        <p:cTn id="64" dur="1000"/>
                                        <p:tgtEl>
                                          <p:spTgt spid="292"/>
                                        </p:tgtEl>
                                      </p:cBhvr>
                                    </p:animEffect>
                                  </p:childTnLst>
                                </p:cTn>
                              </p:par>
                            </p:childTnLst>
                          </p:cTn>
                        </p:par>
                      </p:childTnLst>
                    </p:cTn>
                  </p:par>
                  <p:par>
                    <p:cTn id="65" fill="hold">
                      <p:stCondLst>
                        <p:cond delay="indefinite"/>
                      </p:stCondLst>
                      <p:childTnLst>
                        <p:par>
                          <p:cTn id="66" fill="hold">
                            <p:stCondLst>
                              <p:cond delay="0"/>
                            </p:stCondLst>
                            <p:childTnLst>
                              <p:par>
                                <p:cTn id="67" presetClass="entr" nodeType="clickEffect" presetSubtype="0" presetID="1" grpId="13" fill="hold">
                                  <p:stCondLst>
                                    <p:cond delay="0"/>
                                  </p:stCondLst>
                                  <p:iterate type="lt" backwards="0">
                                    <p:tmAbs val="100"/>
                                  </p:iterate>
                                  <p:childTnLst>
                                    <p:set>
                                      <p:cBhvr>
                                        <p:cTn id="68" fill="hold"/>
                                        <p:tgtEl>
                                          <p:spTgt spid="290"/>
                                        </p:tgtEl>
                                        <p:attrNameLst>
                                          <p:attrName>style.visibility</p:attrName>
                                        </p:attrNameLst>
                                      </p:cBhvr>
                                      <p:to>
                                        <p:strVal val="visible"/>
                                      </p:to>
                                    </p:set>
                                  </p:childTnLst>
                                </p:cTn>
                              </p:par>
                            </p:childTnLst>
                          </p:cTn>
                        </p:par>
                        <p:par>
                          <p:cTn id="69" fill="hold">
                            <p:stCondLst>
                              <p:cond delay="0"/>
                            </p:stCondLst>
                            <p:childTnLst>
                              <p:par>
                                <p:cTn id="70" presetClass="entr" nodeType="afterEffect" presetSubtype="8" presetID="26" grpId="14" fill="hold">
                                  <p:stCondLst>
                                    <p:cond delay="0"/>
                                  </p:stCondLst>
                                  <p:iterate type="lt" backwards="0">
                                    <p:tmAbs val="0"/>
                                  </p:iterate>
                                  <p:childTnLst>
                                    <p:set>
                                      <p:cBhvr>
                                        <p:cTn id="71" fill="hold"/>
                                        <p:tgtEl>
                                          <p:spTgt spid="291"/>
                                        </p:tgtEl>
                                        <p:attrNameLst>
                                          <p:attrName>style.visibility</p:attrName>
                                        </p:attrNameLst>
                                      </p:cBhvr>
                                      <p:to>
                                        <p:strVal val="visible"/>
                                      </p:to>
                                    </p:set>
                                    <p:animEffect filter="wipe(down)" transition="in">
                                      <p:cBhvr>
                                        <p:cTn id="72" dur="580">
                                          <p:stCondLst>
                                            <p:cond delay="0"/>
                                          </p:stCondLst>
                                        </p:cTn>
                                        <p:tgtEl>
                                          <p:spTgt spid="291"/>
                                        </p:tgtEl>
                                      </p:cBhvr>
                                    </p:animEffect>
                                    <p:anim calcmode="lin" valueType="num">
                                      <p:cBhvr>
                                        <p:cTn id="73" dur="1822" fill="hold" tmFilter="0,0; 0.14,0.36; 0.43,0.73; 0.71,0.91; 1.0,1.0">
                                          <p:stCondLst>
                                            <p:cond delay="0"/>
                                          </p:stCondLst>
                                        </p:cTn>
                                        <p:tgtEl>
                                          <p:spTgt spid="291"/>
                                        </p:tgtEl>
                                        <p:attrNameLst>
                                          <p:attrName>ppt_x</p:attrName>
                                        </p:attrNameLst>
                                      </p:cBhvr>
                                      <p:tavLst>
                                        <p:tav tm="0">
                                          <p:val>
                                            <p:strVal val="#ppt_x-0.25"/>
                                          </p:val>
                                        </p:tav>
                                        <p:tav tm="100000">
                                          <p:val>
                                            <p:strVal val="#ppt_x"/>
                                          </p:val>
                                        </p:tav>
                                      </p:tavLst>
                                    </p:anim>
                                    <p:anim calcmode="lin" valueType="num">
                                      <p:cBhvr>
                                        <p:cTn id="74" dur="664" fill="hold" tmFilter="0.0,0.0; 0.25,0.07; 0.50,0.2; 0.75,0.467; 1.0,1.0">
                                          <p:stCondLst>
                                            <p:cond delay="0"/>
                                          </p:stCondLst>
                                        </p:cTn>
                                        <p:tgtEl>
                                          <p:spTgt spid="291"/>
                                        </p:tgtEl>
                                        <p:attrNameLst>
                                          <p:attrName>ppt_y</p:attrName>
                                        </p:attrNameLst>
                                      </p:cBhvr>
                                      <p:tavLst>
                                        <p:tav tm="0" fmla="#ppt_y-sin(pi*$)/3">
                                          <p:val>
                                            <p:fltVal val="0.5"/>
                                          </p:val>
                                        </p:tav>
                                        <p:tav tm="100000">
                                          <p:val>
                                            <p:fltVal val="1"/>
                                          </p:val>
                                        </p:tav>
                                      </p:tavLst>
                                    </p:anim>
                                    <p:anim calcmode="lin" valueType="num">
                                      <p:cBhvr>
                                        <p:cTn id="75" dur="664" fill="hold" tmFilter="0, 0; 0.125,0.2665; 0.25,0.4; 0.375,0.465; 0.5,0.5;  0.625,0.535; 0.75,0.6; 0.875,0.7335; 1,1">
                                          <p:stCondLst>
                                            <p:cond delay="664"/>
                                          </p:stCondLst>
                                        </p:cTn>
                                        <p:tgtEl>
                                          <p:spTgt spid="291"/>
                                        </p:tgtEl>
                                        <p:attrNameLst>
                                          <p:attrName>ppt_y</p:attrName>
                                        </p:attrNameLst>
                                      </p:cBhvr>
                                      <p:tavLst>
                                        <p:tav tm="0" fmla="#ppt_y-sin(pi*$)/9">
                                          <p:val>
                                            <p:fltVal val="0"/>
                                          </p:val>
                                        </p:tav>
                                        <p:tav tm="100000">
                                          <p:val>
                                            <p:fltVal val="1"/>
                                          </p:val>
                                        </p:tav>
                                      </p:tavLst>
                                    </p:anim>
                                    <p:anim calcmode="lin" valueType="num">
                                      <p:cBhvr>
                                        <p:cTn id="76" dur="332" fill="hold" tmFilter="0, 0; 0.125,0.2665; 0.25,0.4; 0.375,0.465; 0.5,0.5;  0.625,0.535; 0.75,0.6; 0.875,0.7335; 1,1">
                                          <p:stCondLst>
                                            <p:cond delay="1324"/>
                                          </p:stCondLst>
                                        </p:cTn>
                                        <p:tgtEl>
                                          <p:spTgt spid="291"/>
                                        </p:tgtEl>
                                        <p:attrNameLst>
                                          <p:attrName>ppt_y</p:attrName>
                                        </p:attrNameLst>
                                      </p:cBhvr>
                                      <p:tavLst>
                                        <p:tav tm="0" fmla="#ppt_y-sin(pi*$)/27">
                                          <p:val>
                                            <p:fltVal val="0"/>
                                          </p:val>
                                        </p:tav>
                                        <p:tav tm="100000">
                                          <p:val>
                                            <p:fltVal val="1"/>
                                          </p:val>
                                        </p:tav>
                                      </p:tavLst>
                                    </p:anim>
                                    <p:anim calcmode="lin" valueType="num">
                                      <p:cBhvr>
                                        <p:cTn id="77" dur="164" fill="hold" tmFilter="0, 0; 0.125,0.2665; 0.25,0.4; 0.375,0.465; 0.5,0.5;  0.625,0.535; 0.75,0.6; 0.875,0.7335; 1,1">
                                          <p:stCondLst>
                                            <p:cond delay="1656"/>
                                          </p:stCondLst>
                                        </p:cTn>
                                        <p:tgtEl>
                                          <p:spTgt spid="291"/>
                                        </p:tgtEl>
                                        <p:attrNameLst>
                                          <p:attrName>ppt_y</p:attrName>
                                        </p:attrNameLst>
                                      </p:cBhvr>
                                      <p:tavLst>
                                        <p:tav tm="0" fmla="#ppt_y-sin(pi*$)/81">
                                          <p:val>
                                            <p:fltVal val="0"/>
                                          </p:val>
                                        </p:tav>
                                        <p:tav tm="100000">
                                          <p:val>
                                            <p:fltVal val="1"/>
                                          </p:val>
                                        </p:tav>
                                      </p:tavLst>
                                    </p:anim>
                                    <p:animScale>
                                      <p:cBhvr>
                                        <p:cTn id="78" dur="26" fill="hold">
                                          <p:stCondLst>
                                            <p:cond delay="650"/>
                                          </p:stCondLst>
                                        </p:cTn>
                                        <p:tgtEl>
                                          <p:spTgt spid="291"/>
                                        </p:tgtEl>
                                      </p:cBhvr>
                                      <p:to x="100000" y="60000"/>
                                    </p:animScale>
                                    <p:animScale>
                                      <p:cBhvr>
                                        <p:cTn id="79" dur="166" decel="50000" fill="hold">
                                          <p:stCondLst>
                                            <p:cond delay="676"/>
                                          </p:stCondLst>
                                        </p:cTn>
                                        <p:tgtEl>
                                          <p:spTgt spid="291"/>
                                        </p:tgtEl>
                                      </p:cBhvr>
                                      <p:to x="100000" y="100000"/>
                                    </p:animScale>
                                    <p:animScale>
                                      <p:cBhvr>
                                        <p:cTn id="80" dur="26" decel="50000" fill="hold">
                                          <p:stCondLst>
                                            <p:cond delay="1312"/>
                                          </p:stCondLst>
                                        </p:cTn>
                                        <p:tgtEl>
                                          <p:spTgt spid="291"/>
                                        </p:tgtEl>
                                      </p:cBhvr>
                                      <p:to x="100000" y="80000"/>
                                    </p:animScale>
                                    <p:animScale>
                                      <p:cBhvr>
                                        <p:cTn id="81" dur="166" decel="50000" fill="hold">
                                          <p:stCondLst>
                                            <p:cond delay="1338"/>
                                          </p:stCondLst>
                                        </p:cTn>
                                        <p:tgtEl>
                                          <p:spTgt spid="291"/>
                                        </p:tgtEl>
                                      </p:cBhvr>
                                      <p:to x="100000" y="100000"/>
                                    </p:animScale>
                                    <p:animScale>
                                      <p:cBhvr>
                                        <p:cTn id="82" dur="26" decel="50000" fill="hold">
                                          <p:stCondLst>
                                            <p:cond delay="1642"/>
                                          </p:stCondLst>
                                        </p:cTn>
                                        <p:tgtEl>
                                          <p:spTgt spid="291"/>
                                        </p:tgtEl>
                                      </p:cBhvr>
                                      <p:to x="100000" y="90000"/>
                                    </p:animScale>
                                    <p:animScale>
                                      <p:cBhvr>
                                        <p:cTn id="83" dur="166" decel="50000" fill="hold">
                                          <p:stCondLst>
                                            <p:cond delay="1668"/>
                                          </p:stCondLst>
                                        </p:cTn>
                                        <p:tgtEl>
                                          <p:spTgt spid="291"/>
                                        </p:tgtEl>
                                      </p:cBhvr>
                                      <p:to x="100000" y="100000"/>
                                    </p:animScale>
                                    <p:animScale>
                                      <p:cBhvr>
                                        <p:cTn id="84" dur="26" decel="50000" fill="hold">
                                          <p:stCondLst>
                                            <p:cond delay="1808"/>
                                          </p:stCondLst>
                                        </p:cTn>
                                        <p:tgtEl>
                                          <p:spTgt spid="291"/>
                                        </p:tgtEl>
                                      </p:cBhvr>
                                      <p:to x="100000" y="95000"/>
                                    </p:animScale>
                                    <p:animScale>
                                      <p:cBhvr>
                                        <p:cTn id="85" dur="166" decel="50000" fill="hold">
                                          <p:stCondLst>
                                            <p:cond delay="1834"/>
                                          </p:stCondLst>
                                        </p:cTn>
                                        <p:tgtEl>
                                          <p:spTgt spid="291"/>
                                        </p:tgtEl>
                                      </p:cBhvr>
                                      <p:to x="100000" y="100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4" grpId="1"/>
      <p:bldP build="whole" bldLvl="1" animBg="1" rev="0" advAuto="0" spid="293" grpId="10"/>
      <p:bldP build="whole" bldLvl="1" animBg="1" rev="0" advAuto="0" spid="287" grpId="8"/>
      <p:bldP build="whole" bldLvl="1" animBg="1" rev="0" advAuto="0" spid="290" grpId="13"/>
      <p:bldP build="whole" bldLvl="1" animBg="1" rev="0" advAuto="0" spid="283" grpId="5"/>
      <p:bldP build="whole" bldLvl="1" animBg="1" rev="0" advAuto="0" spid="294" grpId="6"/>
      <p:bldP build="whole" bldLvl="1" animBg="1" rev="0" advAuto="0" spid="292" grpId="12"/>
      <p:bldP build="whole" bldLvl="1" animBg="1" rev="0" advAuto="0" spid="282" grpId="9"/>
      <p:bldP build="whole" bldLvl="1" animBg="1" rev="0" advAuto="0" spid="291" grpId="14"/>
      <p:bldP build="whole" bldLvl="1" animBg="1" rev="0" advAuto="0" spid="285" grpId="11"/>
      <p:bldP build="whole" bldLvl="1" animBg="1" rev="0" advAuto="0" spid="286" grpId="2"/>
      <p:bldP build="whole" bldLvl="1" animBg="1" rev="0" advAuto="0" spid="281" grpId="7"/>
      <p:bldP build="whole" bldLvl="1" animBg="1" rev="0" advAuto="0" spid="295" grpId="4"/>
      <p:bldP build="whole" bldLvl="1" animBg="1" rev="0" advAuto="0" spid="289" grpId="3"/>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7" name="primo piano di un fiore rosso e verde" descr="primo piano di un fiore rosso e verde"/>
          <p:cNvPicPr>
            <a:picLocks noChangeAspect="1"/>
          </p:cNvPicPr>
          <p:nvPr>
            <p:ph type="pic" idx="21"/>
          </p:nvPr>
        </p:nvPicPr>
        <p:blipFill>
          <a:blip r:embed="rId2">
            <a:extLst/>
          </a:blip>
          <a:srcRect l="0" t="0" r="0" b="197"/>
          <a:stretch>
            <a:fillRect/>
          </a:stretch>
        </p:blipFill>
        <p:spPr>
          <a:xfrm rot="21599304">
            <a:off x="10061211" y="3869366"/>
            <a:ext cx="4263843" cy="5677216"/>
          </a:xfrm>
          <a:prstGeom prst="rect">
            <a:avLst/>
          </a:prstGeom>
        </p:spPr>
      </p:pic>
      <p:sp>
        <p:nvSpPr>
          <p:cNvPr id="298" name="Robert Louis Stevenson (1850-1894)"/>
          <p:cNvSpPr txBox="1"/>
          <p:nvPr>
            <p:ph type="title"/>
          </p:nvPr>
        </p:nvSpPr>
        <p:spPr>
          <a:prstGeom prst="rect">
            <a:avLst/>
          </a:prstGeom>
        </p:spPr>
        <p:txBody>
          <a:bodyPr/>
          <a:lstStyle>
            <a:lvl1pPr>
              <a:defRPr b="1"/>
            </a:lvl1pPr>
          </a:lstStyle>
          <a:p>
            <a:pPr/>
            <a:r>
              <a:t>Robert Louis Stevenson (1850-1894)</a:t>
            </a:r>
          </a:p>
        </p:txBody>
      </p:sp>
      <p:sp>
        <p:nvSpPr>
          <p:cNvPr id="299" name="L’innamorato"/>
          <p:cNvSpPr txBox="1"/>
          <p:nvPr/>
        </p:nvSpPr>
        <p:spPr>
          <a:xfrm>
            <a:off x="553215" y="317500"/>
            <a:ext cx="4612322"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L’innamorato</a:t>
            </a:r>
          </a:p>
        </p:txBody>
      </p:sp>
      <p:sp>
        <p:nvSpPr>
          <p:cNvPr id="300" name="Biografia"/>
          <p:cNvSpPr txBox="1"/>
          <p:nvPr/>
        </p:nvSpPr>
        <p:spPr>
          <a:xfrm>
            <a:off x="328612" y="3818351"/>
            <a:ext cx="2543176"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000"/>
            </a:lvl1pPr>
          </a:lstStyle>
          <a:p>
            <a:pPr/>
            <a:r>
              <a:t>Biografia</a:t>
            </a:r>
          </a:p>
        </p:txBody>
      </p:sp>
      <p:sp>
        <p:nvSpPr>
          <p:cNvPr id="301" name="Opere"/>
          <p:cNvSpPr txBox="1"/>
          <p:nvPr/>
        </p:nvSpPr>
        <p:spPr>
          <a:xfrm>
            <a:off x="15014147" y="3997187"/>
            <a:ext cx="1709986"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000">
                <a:solidFill>
                  <a:srgbClr val="0433FF"/>
                </a:solidFill>
              </a:defRPr>
            </a:lvl1pPr>
          </a:lstStyle>
          <a:p>
            <a:pPr/>
            <a:r>
              <a:t>Opere</a:t>
            </a:r>
          </a:p>
        </p:txBody>
      </p:sp>
      <p:sp>
        <p:nvSpPr>
          <p:cNvPr id="302" name="Figlio unico di Thomas Stevenson e nipote di Robert Stevenson, entrambi ingegneri edili specializzati nella costruzione di fari, temperò la malinconia e la durezza del carattere scozzese con il brio e la gaiezza che gli derivavano dall'origine francese d"/>
          <p:cNvSpPr txBox="1"/>
          <p:nvPr/>
        </p:nvSpPr>
        <p:spPr>
          <a:xfrm>
            <a:off x="73624" y="4588477"/>
            <a:ext cx="8624097" cy="899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11480" indent="-411480" algn="just">
              <a:buSzPct val="50000"/>
              <a:buBlip>
                <a:blip r:embed="rId3"/>
              </a:buBlip>
              <a:defRPr sz="3000"/>
            </a:pPr>
            <a:r>
              <a:t>Figlio unico di Thomas Stevenson e nipote di Robert Stevenson, entrambi ingegneri edili specializzati nella costruzione di fari, temperò la malinconia e la durezza del carattere scozzese con il brio e la gaiezza che gli derivavano dall'origine francese della madre, Margaret Isabella, figlia del reverendo Lewis Balfour.</a:t>
            </a:r>
          </a:p>
          <a:p>
            <a:pPr marL="411480" indent="-411480" algn="just">
              <a:spcBef>
                <a:spcPts val="0"/>
              </a:spcBef>
              <a:buSzPct val="50000"/>
              <a:buBlip>
                <a:blip r:embed="rId3"/>
              </a:buBlip>
              <a:defRPr sz="3000"/>
            </a:pPr>
            <a:r>
              <a:t>Era spesso malato e aveva necessità di trascorrere parecchi mesi all'anno in un clima più salubre, come quello della Francia meridionale.</a:t>
            </a:r>
          </a:p>
          <a:p>
            <a:pPr marL="411480" indent="-411480" algn="just">
              <a:spcBef>
                <a:spcPts val="0"/>
              </a:spcBef>
              <a:buSzPct val="50000"/>
              <a:buBlip>
                <a:blip r:embed="rId3"/>
              </a:buBlip>
              <a:defRPr sz="3000"/>
            </a:pPr>
            <a:r>
              <a:t>Durante un viaggio conobbe Fanny Van de Grift un'americana della quale si innamorò e che seguì in California dove si sposarono.</a:t>
            </a:r>
          </a:p>
          <a:p>
            <a:pPr marL="411480" indent="-411480" algn="just">
              <a:spcBef>
                <a:spcPts val="0"/>
              </a:spcBef>
              <a:buSzPct val="50000"/>
              <a:buBlip>
                <a:blip r:embed="rId3"/>
              </a:buBlip>
              <a:defRPr sz="3000"/>
            </a:pPr>
            <a:r>
              <a:t>Tornato in Europa, si dedicò alla scrittura di racconti e romanzi oltre che alla pubblicazione di articoli su diverse riviste.</a:t>
            </a:r>
          </a:p>
          <a:p>
            <a:pPr marL="411480" indent="-411480" algn="just">
              <a:spcBef>
                <a:spcPts val="0"/>
              </a:spcBef>
              <a:buSzPct val="50000"/>
              <a:buBlip>
                <a:blip r:embed="rId3"/>
              </a:buBlip>
              <a:defRPr sz="3000"/>
            </a:pPr>
            <a:r>
              <a:t>Morì per emorragia cerebrale nel 1894, sulla sua tomba l’epitaffio che egli stesso aveva composto.</a:t>
            </a:r>
          </a:p>
        </p:txBody>
      </p:sp>
      <p:sp>
        <p:nvSpPr>
          <p:cNvPr id="303" name="Treasure Island, 1883…"/>
          <p:cNvSpPr txBox="1"/>
          <p:nvPr/>
        </p:nvSpPr>
        <p:spPr>
          <a:xfrm>
            <a:off x="14484060" y="4946374"/>
            <a:ext cx="9494722" cy="232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11480" indent="-411480">
              <a:spcBef>
                <a:spcPts val="0"/>
              </a:spcBef>
              <a:buSzPct val="50000"/>
              <a:buBlip>
                <a:blip r:embed="rId3"/>
              </a:buBlip>
              <a:defRPr sz="3000">
                <a:solidFill>
                  <a:srgbClr val="0433FF"/>
                </a:solidFill>
              </a:defRPr>
            </a:pPr>
            <a:r>
              <a:t>Treasure Island, 1883</a:t>
            </a:r>
          </a:p>
          <a:p>
            <a:pPr marL="411480" indent="-411480">
              <a:spcBef>
                <a:spcPts val="0"/>
              </a:spcBef>
              <a:buSzPct val="50000"/>
              <a:buBlip>
                <a:blip r:embed="rId3"/>
              </a:buBlip>
              <a:defRPr sz="3000">
                <a:solidFill>
                  <a:srgbClr val="0433FF"/>
                </a:solidFill>
              </a:defRPr>
            </a:pPr>
            <a:r>
              <a:t>The Strange Case of Dottor Jekyll and Mr Hyde, 1886</a:t>
            </a:r>
          </a:p>
          <a:p>
            <a:pPr marL="411480" indent="-411480">
              <a:spcBef>
                <a:spcPts val="0"/>
              </a:spcBef>
              <a:buSzPct val="50000"/>
              <a:buBlip>
                <a:blip r:embed="rId3"/>
              </a:buBlip>
              <a:defRPr sz="3000">
                <a:solidFill>
                  <a:srgbClr val="0433FF"/>
                </a:solidFill>
              </a:defRPr>
            </a:pPr>
            <a:r>
              <a:t>Kidnapped, 1886</a:t>
            </a:r>
          </a:p>
          <a:p>
            <a:pPr marL="411480" indent="-411480">
              <a:spcBef>
                <a:spcPts val="0"/>
              </a:spcBef>
              <a:buSzPct val="50000"/>
              <a:buBlip>
                <a:blip r:embed="rId3"/>
              </a:buBlip>
              <a:defRPr sz="3000">
                <a:solidFill>
                  <a:srgbClr val="0433FF"/>
                </a:solidFill>
              </a:defRPr>
            </a:pPr>
            <a:r>
              <a:t>The Black Arrow, 1888</a:t>
            </a:r>
          </a:p>
          <a:p>
            <a:pPr marL="411480" indent="-411480">
              <a:spcBef>
                <a:spcPts val="0"/>
              </a:spcBef>
              <a:buSzPct val="50000"/>
              <a:buBlip>
                <a:blip r:embed="rId3"/>
              </a:buBlip>
              <a:defRPr sz="3000">
                <a:solidFill>
                  <a:srgbClr val="0433FF"/>
                </a:solidFill>
              </a:defRPr>
            </a:pPr>
            <a:r>
              <a:t>The Master of Ballantrae, 1889</a:t>
            </a:r>
          </a:p>
        </p:txBody>
      </p:sp>
      <p:sp>
        <p:nvSpPr>
          <p:cNvPr id="304" name="«Sotto il cielo ampio e stellato Scava la tomba e lasciami giacere. Felice ho vissuto e felicemente muoio E mi sono sdraiato con una volontà. Questo sia il verso che incidi per me, Qui egli giace dove desiderava essere, A casa è il marinaio, a casa dal m"/>
          <p:cNvSpPr txBox="1"/>
          <p:nvPr/>
        </p:nvSpPr>
        <p:spPr>
          <a:xfrm>
            <a:off x="9342720" y="9682230"/>
            <a:ext cx="6391313" cy="365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solidFill>
                  <a:srgbClr val="9437FF"/>
                </a:solidFill>
              </a:defRPr>
            </a:pPr>
            <a:r>
              <a:t>«Sotto il cielo ampio e stellato</a:t>
            </a:r>
            <a:br/>
            <a:r>
              <a:t>Scava la tomba e lasciami giacere.</a:t>
            </a:r>
            <a:br/>
            <a:r>
              <a:t>Felice ho vissuto e felicemente muoio</a:t>
            </a:r>
            <a:br/>
            <a:r>
              <a:t>E mi sono sdraiato con una volontà.</a:t>
            </a:r>
            <a:br/>
            <a:r>
              <a:t>Questo sia il verso che incidi per me,</a:t>
            </a:r>
            <a:br/>
            <a:r>
              <a:t>Qui egli giace dove desiderava essere,</a:t>
            </a:r>
            <a:br/>
            <a:r>
              <a:t>A casa è il marinaio, a casa dal mare,</a:t>
            </a:r>
            <a:br/>
            <a:r>
              <a:t>E il cacciatore a casa dalla collina»</a:t>
            </a:r>
          </a:p>
        </p:txBody>
      </p:sp>
      <p:pic>
        <p:nvPicPr>
          <p:cNvPr id="305" name="413.jpg.dc5d8607331cedc9c4ed918a8d97ea63.jpg" descr="413.jpg.dc5d8607331cedc9c4ed918a8d97ea63.jpg"/>
          <p:cNvPicPr>
            <a:picLocks noChangeAspect="1"/>
          </p:cNvPicPr>
          <p:nvPr/>
        </p:nvPicPr>
        <p:blipFill>
          <a:blip r:embed="rId4">
            <a:extLst/>
          </a:blip>
          <a:stretch>
            <a:fillRect/>
          </a:stretch>
        </p:blipFill>
        <p:spPr>
          <a:xfrm>
            <a:off x="16007971" y="7531100"/>
            <a:ext cx="7705160" cy="4566020"/>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ageCurlDouble"/>
      </p:transition>
    </mc:Choice>
    <mc:Choice xmlns:p14="http://schemas.microsoft.com/office/powerpoint/2010/main" Requires="p14">
      <p:transition spd="med" advClick="1" p14:dur="1000">
        <p14:prism dir="d"/>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The Strange Case of Dr Jekyll and Mr Hyde"/>
          <p:cNvSpPr txBox="1"/>
          <p:nvPr>
            <p:ph type="title"/>
          </p:nvPr>
        </p:nvSpPr>
        <p:spPr>
          <a:xfrm>
            <a:off x="1920552" y="368300"/>
            <a:ext cx="20542896" cy="2685786"/>
          </a:xfrm>
          <a:prstGeom prst="rect">
            <a:avLst/>
          </a:prstGeom>
        </p:spPr>
        <p:txBody>
          <a:bodyPr/>
          <a:lstStyle>
            <a:lvl1pPr>
              <a:defRPr>
                <a:solidFill>
                  <a:srgbClr val="34F900"/>
                </a:solidFill>
              </a:defRPr>
            </a:lvl1pPr>
          </a:lstStyle>
          <a:p>
            <a:pPr/>
            <a:r>
              <a:t>The Strange Case of Dr Jekyll and Mr Hyde</a:t>
            </a:r>
          </a:p>
        </p:txBody>
      </p:sp>
      <p:pic>
        <p:nvPicPr>
          <p:cNvPr id="308" name="tumblr_pj6vlxOR2t1w3x2dzo1_500.gif" descr="tumblr_pj6vlxOR2t1w3x2dzo1_500.gif"/>
          <p:cNvPicPr>
            <a:picLocks noChangeAspect="0"/>
          </p:cNvPicPr>
          <p:nvPr/>
        </p:nvPicPr>
        <p:blipFill>
          <a:blip r:embed="rId2">
            <a:extLst/>
          </a:blip>
          <a:stretch>
            <a:fillRect/>
          </a:stretch>
        </p:blipFill>
        <p:spPr>
          <a:xfrm>
            <a:off x="14346099" y="7178384"/>
            <a:ext cx="6146005" cy="4515432"/>
          </a:xfrm>
          <a:prstGeom prst="rect">
            <a:avLst/>
          </a:prstGeom>
          <a:ln w="12700">
            <a:miter lim="400000"/>
          </a:ln>
        </p:spPr>
      </p:pic>
      <p:pic>
        <p:nvPicPr>
          <p:cNvPr id="309" name="51WOKi8nMZL.jpg" descr="51WOKi8nMZL.jpg"/>
          <p:cNvPicPr>
            <a:picLocks noChangeAspect="0"/>
          </p:cNvPicPr>
          <p:nvPr/>
        </p:nvPicPr>
        <p:blipFill>
          <a:blip r:embed="rId3">
            <a:extLst/>
          </a:blip>
          <a:stretch>
            <a:fillRect/>
          </a:stretch>
        </p:blipFill>
        <p:spPr>
          <a:xfrm>
            <a:off x="182181" y="9359839"/>
            <a:ext cx="3292134" cy="4355645"/>
          </a:xfrm>
          <a:prstGeom prst="rect">
            <a:avLst/>
          </a:prstGeom>
          <a:effectLst>
            <a:outerShdw sx="100000" sy="100000" kx="0" ky="0" algn="b" rotWithShape="0" blurRad="254000" dist="25400" dir="3600000">
              <a:srgbClr val="000000">
                <a:alpha val="70000"/>
              </a:srgbClr>
            </a:outerShdw>
          </a:effectLst>
        </p:spPr>
      </p:pic>
      <p:sp>
        <p:nvSpPr>
          <p:cNvPr id="310" name="“Strange” preannuncia la non ovvietà della storia narrata…"/>
          <p:cNvSpPr txBox="1"/>
          <p:nvPr/>
        </p:nvSpPr>
        <p:spPr>
          <a:xfrm>
            <a:off x="322786" y="3596002"/>
            <a:ext cx="11845919" cy="568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11480" indent="-411480" algn="just">
              <a:spcBef>
                <a:spcPts val="0"/>
              </a:spcBef>
              <a:buSzPct val="50000"/>
              <a:buBlip>
                <a:blip r:embed="rId4"/>
              </a:buBlip>
              <a:defRPr sz="3500">
                <a:solidFill>
                  <a:srgbClr val="0433FF"/>
                </a:solidFill>
              </a:defRPr>
            </a:pPr>
            <a:r>
              <a:t>“Strange” preannuncia la non ovvietà della storia narrata </a:t>
            </a:r>
          </a:p>
          <a:p>
            <a:pPr marL="411480" indent="-411480" algn="just">
              <a:spcBef>
                <a:spcPts val="0"/>
              </a:spcBef>
              <a:buSzPct val="50000"/>
              <a:buBlip>
                <a:blip r:embed="rId4"/>
              </a:buBlip>
              <a:defRPr sz="3500">
                <a:solidFill>
                  <a:srgbClr val="0433FF"/>
                </a:solidFill>
              </a:defRPr>
            </a:pPr>
            <a:r>
              <a:t>“Case” rimanda a un’indagine poliziesca</a:t>
            </a:r>
          </a:p>
          <a:p>
            <a:pPr marL="411480" indent="-411480" algn="just">
              <a:spcBef>
                <a:spcPts val="0"/>
              </a:spcBef>
              <a:buSzPct val="50000"/>
              <a:buBlip>
                <a:blip r:embed="rId4"/>
              </a:buBlip>
              <a:defRPr sz="3500">
                <a:solidFill>
                  <a:srgbClr val="0433FF"/>
                </a:solidFill>
              </a:defRPr>
            </a:pPr>
            <a:r>
              <a:t>“Dr” e “Mr” sono due titoli che definiscono la distanza sociale tra i protagonisti</a:t>
            </a:r>
          </a:p>
          <a:p>
            <a:pPr marL="411480" indent="-411480" algn="just">
              <a:spcBef>
                <a:spcPts val="0"/>
              </a:spcBef>
              <a:buSzPct val="50000"/>
              <a:buBlip>
                <a:blip r:embed="rId4"/>
              </a:buBlip>
              <a:defRPr sz="3500">
                <a:solidFill>
                  <a:srgbClr val="0433FF"/>
                </a:solidFill>
              </a:defRPr>
            </a:pPr>
            <a:r>
              <a:t>“JeKyll” è un franco-anglicismo che sta per “io - uccido”</a:t>
            </a:r>
          </a:p>
          <a:p>
            <a:pPr marL="411480" indent="-411480" algn="just">
              <a:spcBef>
                <a:spcPts val="0"/>
              </a:spcBef>
              <a:buSzPct val="50000"/>
              <a:buBlip>
                <a:blip r:embed="rId4"/>
              </a:buBlip>
              <a:defRPr sz="3500">
                <a:solidFill>
                  <a:srgbClr val="0433FF"/>
                </a:solidFill>
              </a:defRPr>
            </a:pPr>
            <a:r>
              <a:t>“Hyde” è una modificazione del verbo “To hide” e significa nascondere</a:t>
            </a:r>
          </a:p>
          <a:p>
            <a:pPr marL="411480" indent="-411480" algn="just">
              <a:spcBef>
                <a:spcPts val="0"/>
              </a:spcBef>
              <a:buSzPct val="50000"/>
              <a:buBlip>
                <a:blip r:embed="rId4"/>
              </a:buBlip>
              <a:defRPr sz="3500">
                <a:solidFill>
                  <a:srgbClr val="0433FF"/>
                </a:solidFill>
              </a:defRPr>
            </a:pPr>
            <a:r>
              <a:t>La presenza della “Y” nei due nomi è un’ulteriore informazione della dualità dei personaggi essendo in inglese una lettera che ha sia valore vocalico che consonantico</a:t>
            </a:r>
          </a:p>
        </p:txBody>
      </p:sp>
      <p:sp>
        <p:nvSpPr>
          <p:cNvPr id="311" name="Potremmo interpretare il titolo come “La misteriosa indagine su un dottore che uccide chi è nascosto”"/>
          <p:cNvSpPr txBox="1"/>
          <p:nvPr/>
        </p:nvSpPr>
        <p:spPr>
          <a:xfrm>
            <a:off x="3651609" y="9814876"/>
            <a:ext cx="6223002" cy="213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500">
                <a:solidFill>
                  <a:srgbClr val="FFFB00"/>
                </a:solidFill>
              </a:defRPr>
            </a:lvl1pPr>
          </a:lstStyle>
          <a:p>
            <a:pPr/>
            <a:r>
              <a:t>Potremmo interpretare il titolo come “La misteriosa indagine su un dottore che uccide chi è nascosto”</a:t>
            </a:r>
          </a:p>
        </p:txBody>
      </p:sp>
      <p:sp>
        <p:nvSpPr>
          <p:cNvPr id="312" name="I nomi…"/>
          <p:cNvSpPr txBox="1"/>
          <p:nvPr/>
        </p:nvSpPr>
        <p:spPr>
          <a:xfrm>
            <a:off x="12771720" y="4311649"/>
            <a:ext cx="3266619" cy="276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11480" indent="-411480">
              <a:spcBef>
                <a:spcPts val="0"/>
              </a:spcBef>
              <a:buSzPct val="50000"/>
              <a:buBlip>
                <a:blip r:embed="rId4"/>
              </a:buBlip>
              <a:defRPr sz="3000"/>
            </a:pPr>
            <a:r>
              <a:t>I nomi</a:t>
            </a:r>
          </a:p>
          <a:p>
            <a:pPr marL="411480" indent="-411480">
              <a:spcBef>
                <a:spcPts val="0"/>
              </a:spcBef>
              <a:buSzPct val="50000"/>
              <a:buBlip>
                <a:blip r:embed="rId4"/>
              </a:buBlip>
              <a:defRPr sz="3000"/>
            </a:pPr>
            <a:r>
              <a:t>La porta</a:t>
            </a:r>
          </a:p>
          <a:p>
            <a:pPr marL="411480" indent="-411480">
              <a:spcBef>
                <a:spcPts val="0"/>
              </a:spcBef>
              <a:buSzPct val="50000"/>
              <a:buBlip>
                <a:blip r:embed="rId4"/>
              </a:buBlip>
              <a:defRPr sz="3000"/>
            </a:pPr>
            <a:r>
              <a:t>La casa</a:t>
            </a:r>
          </a:p>
          <a:p>
            <a:pPr marL="411480" indent="-411480">
              <a:spcBef>
                <a:spcPts val="0"/>
              </a:spcBef>
              <a:buSzPct val="50000"/>
              <a:buBlip>
                <a:blip r:embed="rId4"/>
              </a:buBlip>
              <a:defRPr sz="3000"/>
            </a:pPr>
            <a:r>
              <a:t>La nebbia</a:t>
            </a:r>
          </a:p>
          <a:p>
            <a:pPr marL="411480" indent="-411480">
              <a:spcBef>
                <a:spcPts val="0"/>
              </a:spcBef>
              <a:buSzPct val="50000"/>
              <a:buBlip>
                <a:blip r:embed="rId4"/>
              </a:buBlip>
              <a:defRPr sz="3000"/>
            </a:pPr>
            <a:r>
              <a:t>Lo specchio come Narciso</a:t>
            </a:r>
          </a:p>
        </p:txBody>
      </p:sp>
      <p:sp>
        <p:nvSpPr>
          <p:cNvPr id="313" name="Simboli"/>
          <p:cNvSpPr txBox="1"/>
          <p:nvPr/>
        </p:nvSpPr>
        <p:spPr>
          <a:xfrm>
            <a:off x="12951446" y="3711310"/>
            <a:ext cx="2144813"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000"/>
            </a:lvl1pPr>
          </a:lstStyle>
          <a:p>
            <a:pPr/>
            <a:r>
              <a:t>Simboli</a:t>
            </a:r>
          </a:p>
        </p:txBody>
      </p:sp>
      <p:sp>
        <p:nvSpPr>
          <p:cNvPr id="314" name="Temi"/>
          <p:cNvSpPr txBox="1"/>
          <p:nvPr/>
        </p:nvSpPr>
        <p:spPr>
          <a:xfrm>
            <a:off x="17047083" y="3720425"/>
            <a:ext cx="1447801"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000"/>
            </a:lvl1pPr>
          </a:lstStyle>
          <a:p>
            <a:pPr/>
            <a:r>
              <a:t>Temi</a:t>
            </a:r>
          </a:p>
        </p:txBody>
      </p:sp>
      <p:sp>
        <p:nvSpPr>
          <p:cNvPr id="315" name="Etico…"/>
          <p:cNvSpPr txBox="1"/>
          <p:nvPr/>
        </p:nvSpPr>
        <p:spPr>
          <a:xfrm>
            <a:off x="16641354" y="4533899"/>
            <a:ext cx="2259257" cy="232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11480" indent="-411480">
              <a:spcBef>
                <a:spcPts val="0"/>
              </a:spcBef>
              <a:buSzPct val="50000"/>
              <a:buBlip>
                <a:blip r:embed="rId4"/>
              </a:buBlip>
              <a:defRPr sz="3000"/>
            </a:pPr>
            <a:r>
              <a:t>Etico</a:t>
            </a:r>
          </a:p>
          <a:p>
            <a:pPr marL="411480" indent="-411480">
              <a:spcBef>
                <a:spcPts val="0"/>
              </a:spcBef>
              <a:buSzPct val="50000"/>
              <a:buBlip>
                <a:blip r:embed="rId4"/>
              </a:buBlip>
              <a:defRPr sz="3000"/>
            </a:pPr>
            <a:r>
              <a:t>Il doppio</a:t>
            </a:r>
          </a:p>
          <a:p>
            <a:pPr marL="411480" indent="-411480">
              <a:spcBef>
                <a:spcPts val="0"/>
              </a:spcBef>
              <a:buSzPct val="50000"/>
              <a:buBlip>
                <a:blip r:embed="rId4"/>
              </a:buBlip>
              <a:defRPr sz="3000"/>
            </a:pPr>
            <a:r>
              <a:t>Il male</a:t>
            </a:r>
          </a:p>
          <a:p>
            <a:pPr marL="411480" indent="-411480">
              <a:spcBef>
                <a:spcPts val="0"/>
              </a:spcBef>
              <a:buSzPct val="50000"/>
              <a:buBlip>
                <a:blip r:embed="rId4"/>
              </a:buBlip>
              <a:defRPr sz="3000"/>
            </a:pPr>
            <a:r>
              <a:t>La scienza</a:t>
            </a:r>
          </a:p>
          <a:p>
            <a:pPr marL="411480" indent="-411480">
              <a:spcBef>
                <a:spcPts val="0"/>
              </a:spcBef>
              <a:buSzPct val="50000"/>
              <a:buBlip>
                <a:blip r:embed="rId4"/>
              </a:buBlip>
              <a:defRPr sz="3000"/>
            </a:pPr>
            <a:r>
              <a:t>C. Darwin</a:t>
            </a:r>
          </a:p>
        </p:txBody>
      </p:sp>
      <p:sp>
        <p:nvSpPr>
          <p:cNvPr id="316" name="Stile"/>
          <p:cNvSpPr txBox="1"/>
          <p:nvPr/>
        </p:nvSpPr>
        <p:spPr>
          <a:xfrm>
            <a:off x="20445707" y="3720425"/>
            <a:ext cx="1290787"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000"/>
            </a:lvl1pPr>
          </a:lstStyle>
          <a:p>
            <a:pPr/>
            <a:r>
              <a:t>Stile</a:t>
            </a:r>
          </a:p>
        </p:txBody>
      </p:sp>
      <p:sp>
        <p:nvSpPr>
          <p:cNvPr id="317" name="Frasi brevi…"/>
          <p:cNvSpPr txBox="1"/>
          <p:nvPr/>
        </p:nvSpPr>
        <p:spPr>
          <a:xfrm>
            <a:off x="19752595" y="4388882"/>
            <a:ext cx="3891350" cy="232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11480" indent="-411480">
              <a:spcBef>
                <a:spcPts val="0"/>
              </a:spcBef>
              <a:buSzPct val="50000"/>
              <a:buBlip>
                <a:blip r:embed="rId4"/>
              </a:buBlip>
              <a:defRPr sz="3000"/>
            </a:pPr>
            <a:r>
              <a:t>Frasi brevi</a:t>
            </a:r>
          </a:p>
          <a:p>
            <a:pPr marL="411480" indent="-411480">
              <a:spcBef>
                <a:spcPts val="0"/>
              </a:spcBef>
              <a:buSzPct val="50000"/>
              <a:buBlip>
                <a:blip r:embed="rId4"/>
              </a:buBlip>
              <a:defRPr sz="3000"/>
            </a:pPr>
            <a:r>
              <a:t>Allitterazione </a:t>
            </a:r>
          </a:p>
          <a:p>
            <a:pPr marL="411480" indent="-411480">
              <a:spcBef>
                <a:spcPts val="0"/>
              </a:spcBef>
              <a:buSzPct val="50000"/>
              <a:buBlip>
                <a:blip r:embed="rId4"/>
              </a:buBlip>
              <a:defRPr sz="3000"/>
            </a:pPr>
            <a:r>
              <a:t>Narrazione in prima persona</a:t>
            </a:r>
          </a:p>
          <a:p>
            <a:pPr marL="411480" indent="-411480">
              <a:spcBef>
                <a:spcPts val="0"/>
              </a:spcBef>
              <a:buSzPct val="50000"/>
              <a:buBlip>
                <a:blip r:embed="rId4"/>
              </a:buBlip>
              <a:defRPr sz="3000"/>
            </a:pPr>
            <a:r>
              <a:t>Le lettere</a:t>
            </a:r>
          </a:p>
        </p:txBody>
      </p:sp>
      <p:sp>
        <p:nvSpPr>
          <p:cNvPr id="318" name="“Pensai che se entrambe le nature potessero essere ospitate in identità distinte, la vita risulterebbe più sopportabile; l’ingiusto proseguirebbe per la sua strada… e il giusto procederebbe rapido e sicuro in crescita lungo il proprio percorso”."/>
          <p:cNvSpPr txBox="1"/>
          <p:nvPr/>
        </p:nvSpPr>
        <p:spPr>
          <a:xfrm>
            <a:off x="7007121" y="11791950"/>
            <a:ext cx="16951865"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spcBef>
                <a:spcPts val="0"/>
              </a:spcBef>
              <a:defRPr sz="3500">
                <a:solidFill>
                  <a:srgbClr val="FFFFFF"/>
                </a:solidFill>
              </a:defRPr>
            </a:lvl1pPr>
          </a:lstStyle>
          <a:p>
            <a:pPr/>
            <a:r>
              <a:t>“Pensai che se entrambe le nature potessero essere ospitate in identità distinte, la vita risulterebbe più sopportabile; l’ingiusto proseguirebbe per la sua strada… e il giusto procederebbe rapido e sicuro in crescita lungo il proprio percorso”.</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311"/>
                                        </p:tgtEl>
                                        <p:attrNameLst>
                                          <p:attrName>style.visibility</p:attrName>
                                        </p:attrNameLst>
                                      </p:cBhvr>
                                      <p:to>
                                        <p:strVal val="visible"/>
                                      </p:to>
                                    </p:set>
                                    <p:animEffect filter="wipe(down)" transition="in">
                                      <p:cBhvr>
                                        <p:cTn id="7" dur="2500"/>
                                        <p:tgtEl>
                                          <p:spTgt spid="31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0" presetID="19" grpId="2" fill="hold">
                                  <p:stCondLst>
                                    <p:cond delay="0"/>
                                  </p:stCondLst>
                                  <p:iterate type="el" backwards="0">
                                    <p:tmAbs val="0"/>
                                  </p:iterate>
                                  <p:childTnLst>
                                    <p:set>
                                      <p:cBhvr>
                                        <p:cTn id="11" fill="hold"/>
                                        <p:tgtEl>
                                          <p:spTgt spid="313"/>
                                        </p:tgtEl>
                                        <p:attrNameLst>
                                          <p:attrName>style.visibility</p:attrName>
                                        </p:attrNameLst>
                                      </p:cBhvr>
                                      <p:to>
                                        <p:strVal val="visible"/>
                                      </p:to>
                                    </p:set>
                                    <p:anim calcmode="lin" valueType="num">
                                      <p:cBhvr>
                                        <p:cTn id="12" dur="1500" fill="hold"/>
                                        <p:tgtEl>
                                          <p:spTgt spid="313"/>
                                        </p:tgtEl>
                                        <p:attrNameLst>
                                          <p:attrName>ppt_w</p:attrName>
                                        </p:attrNameLst>
                                      </p:cBhvr>
                                      <p:tavLst>
                                        <p:tav tm="0" fmla="#ppt_w*sin(2.5*pi*$)">
                                          <p:val>
                                            <p:fltVal val="0"/>
                                          </p:val>
                                        </p:tav>
                                        <p:tav tm="100000">
                                          <p:val>
                                            <p:fltVal val="1"/>
                                          </p:val>
                                        </p:tav>
                                      </p:tavLst>
                                    </p:anim>
                                    <p:anim calcmode="lin" valueType="num">
                                      <p:cBhvr>
                                        <p:cTn id="13" dur="1500" fill="hold"/>
                                        <p:tgtEl>
                                          <p:spTgt spid="313"/>
                                        </p:tgtEl>
                                        <p:attrNameLst>
                                          <p:attrName>ppt_h</p:attrName>
                                        </p:attrNameLst>
                                      </p:cBhvr>
                                      <p:tavLst>
                                        <p:tav tm="0">
                                          <p:val>
                                            <p:strVal val="#ppt_h"/>
                                          </p:val>
                                        </p:tav>
                                        <p:tav tm="100000">
                                          <p:val>
                                            <p:strVal val="#ppt_h"/>
                                          </p:val>
                                        </p:tav>
                                      </p:tavLst>
                                    </p:anim>
                                  </p:childTnLst>
                                </p:cTn>
                              </p:par>
                            </p:childTnLst>
                          </p:cTn>
                        </p:par>
                        <p:par>
                          <p:cTn id="14" fill="hold">
                            <p:stCondLst>
                              <p:cond delay="1500"/>
                            </p:stCondLst>
                            <p:childTnLst>
                              <p:par>
                                <p:cTn id="15" presetClass="entr" nodeType="afterEffect" presetSubtype="10" presetID="19" grpId="3" fill="hold">
                                  <p:stCondLst>
                                    <p:cond delay="0"/>
                                  </p:stCondLst>
                                  <p:iterate type="el" backwards="0">
                                    <p:tmAbs val="0"/>
                                  </p:iterate>
                                  <p:childTnLst>
                                    <p:set>
                                      <p:cBhvr>
                                        <p:cTn id="16" fill="hold"/>
                                        <p:tgtEl>
                                          <p:spTgt spid="312"/>
                                        </p:tgtEl>
                                        <p:attrNameLst>
                                          <p:attrName>style.visibility</p:attrName>
                                        </p:attrNameLst>
                                      </p:cBhvr>
                                      <p:to>
                                        <p:strVal val="visible"/>
                                      </p:to>
                                    </p:set>
                                    <p:anim calcmode="lin" valueType="num">
                                      <p:cBhvr>
                                        <p:cTn id="17" dur="1500" fill="hold"/>
                                        <p:tgtEl>
                                          <p:spTgt spid="312"/>
                                        </p:tgtEl>
                                        <p:attrNameLst>
                                          <p:attrName>ppt_w</p:attrName>
                                        </p:attrNameLst>
                                      </p:cBhvr>
                                      <p:tavLst>
                                        <p:tav tm="0" fmla="#ppt_w*sin(2.5*pi*$)">
                                          <p:val>
                                            <p:fltVal val="0"/>
                                          </p:val>
                                        </p:tav>
                                        <p:tav tm="100000">
                                          <p:val>
                                            <p:fltVal val="1"/>
                                          </p:val>
                                        </p:tav>
                                      </p:tavLst>
                                    </p:anim>
                                    <p:anim calcmode="lin" valueType="num">
                                      <p:cBhvr>
                                        <p:cTn id="18" dur="1500" fill="hold"/>
                                        <p:tgtEl>
                                          <p:spTgt spid="312"/>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 grpId="4" fill="hold">
                                  <p:stCondLst>
                                    <p:cond delay="0"/>
                                  </p:stCondLst>
                                  <p:iterate type="el" backwards="0">
                                    <p:tmAbs val="0"/>
                                  </p:iterate>
                                  <p:childTnLst>
                                    <p:set>
                                      <p:cBhvr>
                                        <p:cTn id="22" fill="hold"/>
                                        <p:tgtEl>
                                          <p:spTgt spid="314"/>
                                        </p:tgtEl>
                                        <p:attrNameLst>
                                          <p:attrName>style.visibility</p:attrName>
                                        </p:attrNameLst>
                                      </p:cBhvr>
                                      <p:to>
                                        <p:strVal val="visible"/>
                                      </p:to>
                                    </p:set>
                                    <p:anim calcmode="lin" valueType="num">
                                      <p:cBhvr>
                                        <p:cTn id="23" dur="1000" fill="hold"/>
                                        <p:tgtEl>
                                          <p:spTgt spid="314"/>
                                        </p:tgtEl>
                                        <p:attrNameLst>
                                          <p:attrName>ppt_x</p:attrName>
                                        </p:attrNameLst>
                                      </p:cBhvr>
                                      <p:tavLst>
                                        <p:tav tm="0">
                                          <p:val>
                                            <p:strVal val="0-#ppt_w/2"/>
                                          </p:val>
                                        </p:tav>
                                        <p:tav tm="100000">
                                          <p:val>
                                            <p:strVal val="#ppt_x"/>
                                          </p:val>
                                        </p:tav>
                                      </p:tavLst>
                                    </p:anim>
                                    <p:anim calcmode="lin" valueType="num">
                                      <p:cBhvr>
                                        <p:cTn id="24" dur="1000" fill="hold"/>
                                        <p:tgtEl>
                                          <p:spTgt spid="314"/>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Class="entr" nodeType="afterEffect" presetSubtype="8" presetID="2" grpId="5" fill="hold">
                                  <p:stCondLst>
                                    <p:cond delay="0"/>
                                  </p:stCondLst>
                                  <p:iterate type="el" backwards="0">
                                    <p:tmAbs val="0"/>
                                  </p:iterate>
                                  <p:childTnLst>
                                    <p:set>
                                      <p:cBhvr>
                                        <p:cTn id="27" fill="hold"/>
                                        <p:tgtEl>
                                          <p:spTgt spid="315"/>
                                        </p:tgtEl>
                                        <p:attrNameLst>
                                          <p:attrName>style.visibility</p:attrName>
                                        </p:attrNameLst>
                                      </p:cBhvr>
                                      <p:to>
                                        <p:strVal val="visible"/>
                                      </p:to>
                                    </p:set>
                                    <p:anim calcmode="lin" valueType="num">
                                      <p:cBhvr>
                                        <p:cTn id="28" dur="1000" fill="hold"/>
                                        <p:tgtEl>
                                          <p:spTgt spid="315"/>
                                        </p:tgtEl>
                                        <p:attrNameLst>
                                          <p:attrName>ppt_x</p:attrName>
                                        </p:attrNameLst>
                                      </p:cBhvr>
                                      <p:tavLst>
                                        <p:tav tm="0">
                                          <p:val>
                                            <p:strVal val="0-#ppt_w/2"/>
                                          </p:val>
                                        </p:tav>
                                        <p:tav tm="100000">
                                          <p:val>
                                            <p:strVal val="#ppt_x"/>
                                          </p:val>
                                        </p:tav>
                                      </p:tavLst>
                                    </p:anim>
                                    <p:anim calcmode="lin" valueType="num">
                                      <p:cBhvr>
                                        <p:cTn id="29" dur="1000" fill="hold"/>
                                        <p:tgtEl>
                                          <p:spTgt spid="31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8" presetID="22" grpId="6" fill="hold">
                                  <p:stCondLst>
                                    <p:cond delay="0"/>
                                  </p:stCondLst>
                                  <p:iterate type="el" backwards="0">
                                    <p:tmAbs val="0"/>
                                  </p:iterate>
                                  <p:childTnLst>
                                    <p:set>
                                      <p:cBhvr>
                                        <p:cTn id="33" fill="hold"/>
                                        <p:tgtEl>
                                          <p:spTgt spid="308"/>
                                        </p:tgtEl>
                                        <p:attrNameLst>
                                          <p:attrName>style.visibility</p:attrName>
                                        </p:attrNameLst>
                                      </p:cBhvr>
                                      <p:to>
                                        <p:strVal val="visible"/>
                                      </p:to>
                                    </p:set>
                                    <p:animEffect filter="wipe(left)" transition="in">
                                      <p:cBhvr>
                                        <p:cTn id="34" dur="1500"/>
                                        <p:tgtEl>
                                          <p:spTgt spid="308"/>
                                        </p:tgtEl>
                                      </p:cBhvr>
                                    </p:animEffect>
                                  </p:childTnLst>
                                </p:cTn>
                              </p:par>
                            </p:childTnLst>
                          </p:cTn>
                        </p:par>
                        <p:par>
                          <p:cTn id="35" fill="hold">
                            <p:stCondLst>
                              <p:cond delay="1500"/>
                            </p:stCondLst>
                            <p:childTnLst>
                              <p:par>
                                <p:cTn id="36" presetClass="entr" nodeType="afterEffect" presetSubtype="8" presetID="15" grpId="7" fill="hold">
                                  <p:stCondLst>
                                    <p:cond delay="0"/>
                                  </p:stCondLst>
                                  <p:iterate type="el" backwards="0">
                                    <p:tmAbs val="0"/>
                                  </p:iterate>
                                  <p:childTnLst>
                                    <p:set>
                                      <p:cBhvr>
                                        <p:cTn id="37" fill="hold"/>
                                        <p:tgtEl>
                                          <p:spTgt spid="318"/>
                                        </p:tgtEl>
                                        <p:attrNameLst>
                                          <p:attrName>style.visibility</p:attrName>
                                        </p:attrNameLst>
                                      </p:cBhvr>
                                      <p:to>
                                        <p:strVal val="visible"/>
                                      </p:to>
                                    </p:set>
                                    <p:anim calcmode="lin" valueType="num">
                                      <p:cBhvr>
                                        <p:cTn id="38" dur="1000" fill="hold"/>
                                        <p:tgtEl>
                                          <p:spTgt spid="318"/>
                                        </p:tgtEl>
                                        <p:attrNameLst>
                                          <p:attrName>ppt_w</p:attrName>
                                        </p:attrNameLst>
                                      </p:cBhvr>
                                      <p:tavLst>
                                        <p:tav tm="0">
                                          <p:val>
                                            <p:fltVal val="0"/>
                                          </p:val>
                                        </p:tav>
                                        <p:tav tm="100000">
                                          <p:val>
                                            <p:strVal val="#ppt_w"/>
                                          </p:val>
                                        </p:tav>
                                      </p:tavLst>
                                    </p:anim>
                                    <p:anim calcmode="lin" valueType="num">
                                      <p:cBhvr>
                                        <p:cTn id="39" dur="1000" fill="hold"/>
                                        <p:tgtEl>
                                          <p:spTgt spid="318"/>
                                        </p:tgtEl>
                                        <p:attrNameLst>
                                          <p:attrName>ppt_h</p:attrName>
                                        </p:attrNameLst>
                                      </p:cBhvr>
                                      <p:tavLst>
                                        <p:tav tm="0">
                                          <p:val>
                                            <p:fltVal val="0"/>
                                          </p:val>
                                        </p:tav>
                                        <p:tav tm="100000">
                                          <p:val>
                                            <p:strVal val="#ppt_h"/>
                                          </p:val>
                                        </p:tav>
                                      </p:tavLst>
                                    </p:anim>
                                    <p:anim calcmode="lin" valueType="num">
                                      <p:cBhvr>
                                        <p:cTn id="40" dur="1000" fill="hold"/>
                                        <p:tgtEl>
                                          <p:spTgt spid="318"/>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3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2" fill="hold">
                      <p:stCondLst>
                        <p:cond delay="indefinite"/>
                      </p:stCondLst>
                      <p:childTnLst>
                        <p:par>
                          <p:cTn id="43" fill="hold">
                            <p:stCondLst>
                              <p:cond delay="0"/>
                            </p:stCondLst>
                            <p:childTnLst>
                              <p:par>
                                <p:cTn id="44" presetClass="entr" nodeType="clickEffect" presetSubtype="1" presetID="2" grpId="8" fill="hold">
                                  <p:stCondLst>
                                    <p:cond delay="0"/>
                                  </p:stCondLst>
                                  <p:iterate type="el" backwards="0">
                                    <p:tmAbs val="0"/>
                                  </p:iterate>
                                  <p:childTnLst>
                                    <p:set>
                                      <p:cBhvr>
                                        <p:cTn id="45" fill="hold"/>
                                        <p:tgtEl>
                                          <p:spTgt spid="316"/>
                                        </p:tgtEl>
                                        <p:attrNameLst>
                                          <p:attrName>style.visibility</p:attrName>
                                        </p:attrNameLst>
                                      </p:cBhvr>
                                      <p:to>
                                        <p:strVal val="visible"/>
                                      </p:to>
                                    </p:set>
                                    <p:anim calcmode="lin" valueType="num">
                                      <p:cBhvr>
                                        <p:cTn id="46" dur="1000" fill="hold"/>
                                        <p:tgtEl>
                                          <p:spTgt spid="316"/>
                                        </p:tgtEl>
                                        <p:attrNameLst>
                                          <p:attrName>ppt_x</p:attrName>
                                        </p:attrNameLst>
                                      </p:cBhvr>
                                      <p:tavLst>
                                        <p:tav tm="0">
                                          <p:val>
                                            <p:strVal val="#ppt_x"/>
                                          </p:val>
                                        </p:tav>
                                        <p:tav tm="100000">
                                          <p:val>
                                            <p:strVal val="#ppt_x"/>
                                          </p:val>
                                        </p:tav>
                                      </p:tavLst>
                                    </p:anim>
                                    <p:anim calcmode="lin" valueType="num">
                                      <p:cBhvr>
                                        <p:cTn id="47" dur="1000" fill="hold"/>
                                        <p:tgtEl>
                                          <p:spTgt spid="316"/>
                                        </p:tgtEl>
                                        <p:attrNameLst>
                                          <p:attrName>ppt_y</p:attrName>
                                        </p:attrNameLst>
                                      </p:cBhvr>
                                      <p:tavLst>
                                        <p:tav tm="0">
                                          <p:val>
                                            <p:strVal val="0-#ppt_h/2"/>
                                          </p:val>
                                        </p:tav>
                                        <p:tav tm="100000">
                                          <p:val>
                                            <p:strVal val="#ppt_y"/>
                                          </p:val>
                                        </p:tav>
                                      </p:tavLst>
                                    </p:anim>
                                  </p:childTnLst>
                                </p:cTn>
                              </p:par>
                            </p:childTnLst>
                          </p:cTn>
                        </p:par>
                        <p:par>
                          <p:cTn id="48" fill="hold">
                            <p:stCondLst>
                              <p:cond delay="1000"/>
                            </p:stCondLst>
                            <p:childTnLst>
                              <p:par>
                                <p:cTn id="49" presetClass="entr" nodeType="afterEffect" presetSubtype="1" presetID="2" grpId="9" fill="hold">
                                  <p:stCondLst>
                                    <p:cond delay="0"/>
                                  </p:stCondLst>
                                  <p:iterate type="el" backwards="0">
                                    <p:tmAbs val="0"/>
                                  </p:iterate>
                                  <p:childTnLst>
                                    <p:set>
                                      <p:cBhvr>
                                        <p:cTn id="50" fill="hold"/>
                                        <p:tgtEl>
                                          <p:spTgt spid="317"/>
                                        </p:tgtEl>
                                        <p:attrNameLst>
                                          <p:attrName>style.visibility</p:attrName>
                                        </p:attrNameLst>
                                      </p:cBhvr>
                                      <p:to>
                                        <p:strVal val="visible"/>
                                      </p:to>
                                    </p:set>
                                    <p:anim calcmode="lin" valueType="num">
                                      <p:cBhvr>
                                        <p:cTn id="51" dur="1000" fill="hold"/>
                                        <p:tgtEl>
                                          <p:spTgt spid="317"/>
                                        </p:tgtEl>
                                        <p:attrNameLst>
                                          <p:attrName>ppt_x</p:attrName>
                                        </p:attrNameLst>
                                      </p:cBhvr>
                                      <p:tavLst>
                                        <p:tav tm="0">
                                          <p:val>
                                            <p:strVal val="#ppt_x"/>
                                          </p:val>
                                        </p:tav>
                                        <p:tav tm="100000">
                                          <p:val>
                                            <p:strVal val="#ppt_x"/>
                                          </p:val>
                                        </p:tav>
                                      </p:tavLst>
                                    </p:anim>
                                    <p:anim calcmode="lin" valueType="num">
                                      <p:cBhvr>
                                        <p:cTn id="52" dur="1000" fill="hold"/>
                                        <p:tgtEl>
                                          <p:spTgt spid="3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8" grpId="7"/>
      <p:bldP build="whole" bldLvl="1" animBg="1" rev="0" advAuto="0" spid="313" grpId="2"/>
      <p:bldP build="whole" bldLvl="1" animBg="1" rev="0" advAuto="0" spid="312" grpId="3"/>
      <p:bldP build="whole" bldLvl="1" animBg="1" rev="0" advAuto="0" spid="311" grpId="1"/>
      <p:bldP build="whole" bldLvl="1" animBg="1" rev="0" advAuto="0" spid="308" grpId="6"/>
      <p:bldP build="whole" bldLvl="1" animBg="1" rev="0" advAuto="0" spid="315" grpId="5"/>
      <p:bldP build="whole" bldLvl="1" animBg="1" rev="0" advAuto="0" spid="314" grpId="4"/>
      <p:bldP build="whole" bldLvl="1" animBg="1" rev="0" advAuto="0" spid="317" grpId="9"/>
      <p:bldP build="whole" bldLvl="1" animBg="1" rev="0" advAuto="0" spid="316" grpId="8"/>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0" name="primo piano di un fiore rosso e verde" descr="primo piano di un fiore rosso e verde"/>
          <p:cNvPicPr>
            <a:picLocks noChangeAspect="1"/>
          </p:cNvPicPr>
          <p:nvPr>
            <p:ph type="pic" idx="21"/>
          </p:nvPr>
        </p:nvPicPr>
        <p:blipFill>
          <a:blip r:embed="rId2">
            <a:extLst/>
          </a:blip>
          <a:srcRect l="29667" t="0" r="4662" b="0"/>
          <a:stretch>
            <a:fillRect/>
          </a:stretch>
        </p:blipFill>
        <p:spPr>
          <a:xfrm rot="21583343">
            <a:off x="9957396" y="4570610"/>
            <a:ext cx="4672490" cy="6124345"/>
          </a:xfrm>
          <a:prstGeom prst="rect">
            <a:avLst/>
          </a:prstGeom>
        </p:spPr>
      </p:pic>
      <p:sp>
        <p:nvSpPr>
          <p:cNvPr id="321" name="Oscar Wilde (1854-1900)"/>
          <p:cNvSpPr txBox="1"/>
          <p:nvPr>
            <p:ph type="title"/>
          </p:nvPr>
        </p:nvSpPr>
        <p:spPr>
          <a:prstGeom prst="rect">
            <a:avLst/>
          </a:prstGeom>
        </p:spPr>
        <p:txBody>
          <a:bodyPr/>
          <a:lstStyle>
            <a:lvl1pPr>
              <a:defRPr b="1">
                <a:solidFill>
                  <a:srgbClr val="188D03"/>
                </a:solidFill>
              </a:defRPr>
            </a:lvl1pPr>
          </a:lstStyle>
          <a:p>
            <a:pPr/>
            <a:r>
              <a:t>Oscar Wilde (1854-1900)</a:t>
            </a:r>
          </a:p>
        </p:txBody>
      </p:sp>
      <p:sp>
        <p:nvSpPr>
          <p:cNvPr id="322" name="Il soldato"/>
          <p:cNvSpPr txBox="1"/>
          <p:nvPr/>
        </p:nvSpPr>
        <p:spPr>
          <a:xfrm>
            <a:off x="44111" y="677448"/>
            <a:ext cx="2741117"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Il soldato</a:t>
            </a:r>
          </a:p>
        </p:txBody>
      </p:sp>
      <p:sp>
        <p:nvSpPr>
          <p:cNvPr id="323" name="Biografia"/>
          <p:cNvSpPr txBox="1"/>
          <p:nvPr/>
        </p:nvSpPr>
        <p:spPr>
          <a:xfrm>
            <a:off x="25003" y="3748501"/>
            <a:ext cx="3150394"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Biografia</a:t>
            </a:r>
          </a:p>
        </p:txBody>
      </p:sp>
      <p:sp>
        <p:nvSpPr>
          <p:cNvPr id="324" name="Opere"/>
          <p:cNvSpPr txBox="1"/>
          <p:nvPr/>
        </p:nvSpPr>
        <p:spPr>
          <a:xfrm>
            <a:off x="13288388" y="2856395"/>
            <a:ext cx="1709987"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000">
                <a:solidFill>
                  <a:schemeClr val="accent1">
                    <a:satOff val="-18790"/>
                    <a:lumOff val="-28248"/>
                  </a:schemeClr>
                </a:solidFill>
              </a:defRPr>
            </a:lvl1pPr>
          </a:lstStyle>
          <a:p>
            <a:pPr/>
            <a:r>
              <a:t>Opere</a:t>
            </a:r>
          </a:p>
        </p:txBody>
      </p:sp>
      <p:sp>
        <p:nvSpPr>
          <p:cNvPr id="325" name="Oscar Wilde (Dublino, 16 ottobre 1854 – Parigi, 30 novembre 1900) è stato uno scrittore, aforista, poeta, drammaturgo, giornalista, saggista, e critico letterario irlandese dell'età vittoriana, esponente del decadentismo e dell'estetismo britannico.…"/>
          <p:cNvSpPr txBox="1"/>
          <p:nvPr/>
        </p:nvSpPr>
        <p:spPr>
          <a:xfrm>
            <a:off x="152250" y="4817855"/>
            <a:ext cx="9462529" cy="810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11480" indent="-411480">
              <a:spcBef>
                <a:spcPts val="0"/>
              </a:spcBef>
              <a:buSzPct val="50000"/>
              <a:buBlip>
                <a:blip r:embed="rId3"/>
              </a:buBlip>
              <a:defRPr sz="3000"/>
            </a:pPr>
            <a:r>
              <a:t>Oscar Wilde (Dublino, 16 ottobre 1854 – Parigi, 30 novembre 1900) è stato uno scrittore, aforista, poeta, drammaturgo, giornalista, saggista, e critico letterario irlandese dell'età vittoriana, esponente del decadentismo e dell'estetismo britannico.</a:t>
            </a:r>
          </a:p>
          <a:p>
            <a:pPr marL="411480" indent="-411480">
              <a:spcBef>
                <a:spcPts val="0"/>
              </a:spcBef>
              <a:buSzPct val="50000"/>
              <a:buBlip>
                <a:blip r:embed="rId3"/>
              </a:buBlip>
              <a:defRPr sz="3000"/>
            </a:pPr>
            <a:r>
              <a:t>Si trasferì poi in Inghilterra dove frequentò il Trinity College.</a:t>
            </a:r>
          </a:p>
          <a:p>
            <a:pPr marL="411480" indent="-411480">
              <a:spcBef>
                <a:spcPts val="0"/>
              </a:spcBef>
              <a:buSzPct val="50000"/>
              <a:buBlip>
                <a:blip r:embed="rId3"/>
              </a:buBlip>
              <a:defRPr sz="3000"/>
            </a:pPr>
            <a:r>
              <a:t>Un episodio importante della sua vita fu il processo e la condanna a due anni di lavori forzati per «gross public indecency», come era definita l'omosessualità dalla legge penale che codificava le regole, anche morali, riguardanti la sessualità. </a:t>
            </a:r>
          </a:p>
          <a:p>
            <a:pPr marL="411480" indent="-411480">
              <a:spcBef>
                <a:spcPts val="0"/>
              </a:spcBef>
              <a:buSzPct val="50000"/>
              <a:buBlip>
                <a:blip r:embed="rId3"/>
              </a:buBlip>
              <a:defRPr sz="3000"/>
            </a:pPr>
            <a:r>
              <a:t>Wilde, già sposato, perse inoltre la possibilità di vedere i due figli. Dovette abbandonare la Gran Bretagna per l'Europa continentale; morì in Francia per meningoencefalite, dopo essersi convertito in punto di morte alla religione cattolica, a cui da tempo si sentiva più vicino.</a:t>
            </a:r>
          </a:p>
        </p:txBody>
      </p:sp>
      <p:sp>
        <p:nvSpPr>
          <p:cNvPr id="326" name="Poesie:…"/>
          <p:cNvSpPr txBox="1"/>
          <p:nvPr/>
        </p:nvSpPr>
        <p:spPr>
          <a:xfrm>
            <a:off x="15837301" y="2944053"/>
            <a:ext cx="8174044" cy="1121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3000"/>
            </a:pPr>
            <a:r>
              <a:t>Poesie:</a:t>
            </a:r>
          </a:p>
          <a:p>
            <a:pPr marL="411480" indent="-411480">
              <a:spcBef>
                <a:spcPts val="0"/>
              </a:spcBef>
              <a:buSzPct val="50000"/>
              <a:buBlip>
                <a:blip r:embed="rId3"/>
              </a:buBlip>
              <a:defRPr sz="3000"/>
            </a:pPr>
            <a:r>
              <a:t>Ravenna (1878)</a:t>
            </a:r>
          </a:p>
          <a:p>
            <a:pPr marL="411480" indent="-411480">
              <a:spcBef>
                <a:spcPts val="0"/>
              </a:spcBef>
              <a:buSzPct val="50000"/>
              <a:buBlip>
                <a:blip r:embed="rId3"/>
              </a:buBlip>
              <a:defRPr sz="3000"/>
            </a:pPr>
            <a:r>
              <a:t>Poems (1881)</a:t>
            </a:r>
          </a:p>
          <a:p>
            <a:pPr marL="411480" indent="-411480">
              <a:spcBef>
                <a:spcPts val="0"/>
              </a:spcBef>
              <a:buSzPct val="50000"/>
              <a:buBlip>
                <a:blip r:embed="rId3"/>
              </a:buBlip>
              <a:defRPr sz="3000"/>
            </a:pPr>
            <a:r>
              <a:t>The Ballad of Reading Gaol (1898)</a:t>
            </a:r>
          </a:p>
          <a:p>
            <a:pPr>
              <a:spcBef>
                <a:spcPts val="0"/>
              </a:spcBef>
              <a:defRPr b="1" sz="3000"/>
            </a:pPr>
            <a:r>
              <a:t>Racconti:</a:t>
            </a:r>
          </a:p>
          <a:p>
            <a:pPr marL="411480" indent="-411480">
              <a:spcBef>
                <a:spcPts val="0"/>
              </a:spcBef>
              <a:buSzPct val="50000"/>
              <a:buBlip>
                <a:blip r:embed="rId3"/>
              </a:buBlip>
              <a:defRPr sz="3000"/>
            </a:pPr>
            <a:r>
              <a:t>The Canterville Ghost (1887)</a:t>
            </a:r>
          </a:p>
          <a:p>
            <a:pPr marL="411480" indent="-411480">
              <a:spcBef>
                <a:spcPts val="0"/>
              </a:spcBef>
              <a:buSzPct val="50000"/>
              <a:buBlip>
                <a:blip r:embed="rId3"/>
              </a:buBlip>
              <a:defRPr sz="3000"/>
            </a:pPr>
            <a:r>
              <a:t>The Happy Prince and Other Tales (1888)</a:t>
            </a:r>
          </a:p>
          <a:p>
            <a:pPr marL="411480" indent="-411480">
              <a:spcBef>
                <a:spcPts val="0"/>
              </a:spcBef>
              <a:buSzPct val="50000"/>
              <a:buBlip>
                <a:blip r:embed="rId3"/>
              </a:buBlip>
              <a:defRPr sz="3000"/>
            </a:pPr>
            <a:r>
              <a:t>The Portrait of Mr W. H. (1889)</a:t>
            </a:r>
          </a:p>
          <a:p>
            <a:pPr marL="411480" indent="-411480">
              <a:spcBef>
                <a:spcPts val="0"/>
              </a:spcBef>
              <a:buSzPct val="50000"/>
              <a:buBlip>
                <a:blip r:embed="rId3"/>
              </a:buBlip>
              <a:defRPr sz="3000"/>
            </a:pPr>
            <a:r>
              <a:t>Lord Arthur Savile’s Crime and Other Stories ( 1891)</a:t>
            </a:r>
          </a:p>
          <a:p>
            <a:pPr marL="411480" indent="-411480">
              <a:spcBef>
                <a:spcPts val="0"/>
              </a:spcBef>
              <a:buSzPct val="50000"/>
              <a:buBlip>
                <a:blip r:embed="rId3"/>
              </a:buBlip>
              <a:defRPr sz="3000"/>
            </a:pPr>
            <a:r>
              <a:t>The House of Pomegranates (1891)</a:t>
            </a:r>
          </a:p>
          <a:p>
            <a:pPr>
              <a:spcBef>
                <a:spcPts val="0"/>
              </a:spcBef>
              <a:defRPr b="1" sz="3000"/>
            </a:pPr>
            <a:r>
              <a:t>Saggi:</a:t>
            </a:r>
          </a:p>
          <a:p>
            <a:pPr marL="411480" indent="-411480">
              <a:spcBef>
                <a:spcPts val="0"/>
              </a:spcBef>
              <a:buSzPct val="50000"/>
              <a:buBlip>
                <a:blip r:embed="rId3"/>
              </a:buBlip>
              <a:defRPr sz="3000"/>
            </a:pPr>
            <a:r>
              <a:t>The Soul of Man under Socialism (1891)</a:t>
            </a:r>
          </a:p>
          <a:p>
            <a:pPr marL="411480" indent="-411480">
              <a:spcBef>
                <a:spcPts val="0"/>
              </a:spcBef>
              <a:buSzPct val="50000"/>
              <a:buBlip>
                <a:blip r:embed="rId3"/>
              </a:buBlip>
              <a:defRPr sz="3000"/>
            </a:pPr>
            <a:r>
              <a:t>De Profundis (1897)</a:t>
            </a:r>
          </a:p>
          <a:p>
            <a:pPr>
              <a:spcBef>
                <a:spcPts val="0"/>
              </a:spcBef>
              <a:defRPr b="1" sz="3000"/>
            </a:pPr>
            <a:r>
              <a:t>Romanzi:</a:t>
            </a:r>
          </a:p>
          <a:p>
            <a:pPr marL="411480" indent="-411480">
              <a:spcBef>
                <a:spcPts val="0"/>
              </a:spcBef>
              <a:buSzPct val="50000"/>
              <a:buBlip>
                <a:blip r:embed="rId3"/>
              </a:buBlip>
              <a:defRPr sz="3000"/>
            </a:pPr>
            <a:r>
              <a:t>The Picture of Dorian Gray (1890)</a:t>
            </a:r>
          </a:p>
          <a:p>
            <a:pPr marL="411480" indent="-411480">
              <a:spcBef>
                <a:spcPts val="0"/>
              </a:spcBef>
              <a:buSzPct val="50000"/>
              <a:buBlip>
                <a:blip r:embed="rId3"/>
              </a:buBlip>
              <a:defRPr sz="3000"/>
            </a:pPr>
            <a:r>
              <a:t>Vera, or the Nihilist (1880)</a:t>
            </a:r>
          </a:p>
          <a:p>
            <a:pPr marL="411480" indent="-411480">
              <a:spcBef>
                <a:spcPts val="0"/>
              </a:spcBef>
              <a:buSzPct val="50000"/>
              <a:buBlip>
                <a:blip r:embed="rId3"/>
              </a:buBlip>
              <a:defRPr sz="3000"/>
            </a:pPr>
            <a:r>
              <a:t>The Duchess of Padua (1891</a:t>
            </a:r>
          </a:p>
          <a:p>
            <a:pPr marL="411480" indent="-411480">
              <a:spcBef>
                <a:spcPts val="0"/>
              </a:spcBef>
              <a:buSzPct val="50000"/>
              <a:buBlip>
                <a:blip r:embed="rId3"/>
              </a:buBlip>
              <a:defRPr sz="3000"/>
            </a:pPr>
            <a:r>
              <a:t>Salomé (1892)</a:t>
            </a:r>
          </a:p>
          <a:p>
            <a:pPr>
              <a:spcBef>
                <a:spcPts val="0"/>
              </a:spcBef>
              <a:defRPr b="1" sz="3000"/>
            </a:pPr>
            <a:r>
              <a:t>“Society Plays”:</a:t>
            </a:r>
          </a:p>
          <a:p>
            <a:pPr marL="411480" indent="-411480">
              <a:spcBef>
                <a:spcPts val="0"/>
              </a:spcBef>
              <a:buSzPct val="50000"/>
              <a:buBlip>
                <a:blip r:embed="rId3"/>
              </a:buBlip>
              <a:defRPr sz="3000"/>
            </a:pPr>
            <a:r>
              <a:t>Lady Windermere’s Fan (1892)</a:t>
            </a:r>
          </a:p>
          <a:p>
            <a:pPr marL="411480" indent="-411480">
              <a:spcBef>
                <a:spcPts val="0"/>
              </a:spcBef>
              <a:buSzPct val="50000"/>
              <a:buBlip>
                <a:blip r:embed="rId3"/>
              </a:buBlip>
              <a:defRPr sz="3000"/>
            </a:pPr>
            <a:r>
              <a:t>A Woman of No Importance (1893)</a:t>
            </a:r>
          </a:p>
          <a:p>
            <a:pPr marL="411480" indent="-411480">
              <a:spcBef>
                <a:spcPts val="0"/>
              </a:spcBef>
              <a:buSzPct val="50000"/>
              <a:buBlip>
                <a:blip r:embed="rId3"/>
              </a:buBlip>
              <a:defRPr sz="3000"/>
            </a:pPr>
            <a:r>
              <a:t>An Ideal Husband (1895)</a:t>
            </a:r>
          </a:p>
          <a:p>
            <a:pPr marL="411480" indent="-411480">
              <a:spcBef>
                <a:spcPts val="0"/>
              </a:spcBef>
              <a:buSzPct val="50000"/>
              <a:buBlip>
                <a:blip r:embed="rId3"/>
              </a:buBlip>
              <a:defRPr sz="3000"/>
            </a:pPr>
            <a:r>
              <a:t>The Importance of Being Earnest (1895)</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The Picture of Dorian Gray"/>
          <p:cNvSpPr txBox="1"/>
          <p:nvPr>
            <p:ph type="title"/>
          </p:nvPr>
        </p:nvSpPr>
        <p:spPr>
          <a:prstGeom prst="rect">
            <a:avLst/>
          </a:prstGeom>
        </p:spPr>
        <p:txBody>
          <a:bodyPr/>
          <a:lstStyle/>
          <a:p>
            <a:pPr/>
            <a:r>
              <a:t>The Picture of Dorian Gray</a:t>
            </a:r>
          </a:p>
        </p:txBody>
      </p:sp>
      <p:pic>
        <p:nvPicPr>
          <p:cNvPr id="329" name="giphy.gif" descr="giphy.gif"/>
          <p:cNvPicPr>
            <a:picLocks noChangeAspect="0"/>
          </p:cNvPicPr>
          <p:nvPr/>
        </p:nvPicPr>
        <p:blipFill>
          <a:blip r:embed="rId2">
            <a:extLst/>
          </a:blip>
          <a:stretch>
            <a:fillRect/>
          </a:stretch>
        </p:blipFill>
        <p:spPr>
          <a:xfrm>
            <a:off x="17195973" y="5367065"/>
            <a:ext cx="5820822" cy="4296321"/>
          </a:xfrm>
          <a:prstGeom prst="rect">
            <a:avLst/>
          </a:prstGeom>
          <a:ln w="12700">
            <a:miter lim="400000"/>
          </a:ln>
        </p:spPr>
      </p:pic>
      <p:pic>
        <p:nvPicPr>
          <p:cNvPr id="330" name="tumblr_2f25e26275b7ce480bc9aad3e31f6f71_c8a00de7_500.gif" descr="tumblr_2f25e26275b7ce480bc9aad3e31f6f71_c8a00de7_500.gif"/>
          <p:cNvPicPr>
            <a:picLocks noChangeAspect="0"/>
          </p:cNvPicPr>
          <p:nvPr/>
        </p:nvPicPr>
        <p:blipFill>
          <a:blip r:embed="rId3">
            <a:extLst/>
          </a:blip>
          <a:stretch>
            <a:fillRect/>
          </a:stretch>
        </p:blipFill>
        <p:spPr>
          <a:xfrm>
            <a:off x="8333543" y="7633823"/>
            <a:ext cx="8009413" cy="3203766"/>
          </a:xfrm>
          <a:prstGeom prst="rect">
            <a:avLst/>
          </a:prstGeom>
          <a:ln w="12700">
            <a:miter lim="400000"/>
          </a:ln>
        </p:spPr>
      </p:pic>
      <p:grpSp>
        <p:nvGrpSpPr>
          <p:cNvPr id="333" name="51HpqAS235L._SL500_.jpg"/>
          <p:cNvGrpSpPr/>
          <p:nvPr/>
        </p:nvGrpSpPr>
        <p:grpSpPr>
          <a:xfrm>
            <a:off x="318221" y="566164"/>
            <a:ext cx="5300498" cy="5427498"/>
            <a:chOff x="0" y="0"/>
            <a:chExt cx="5300497" cy="5427497"/>
          </a:xfrm>
        </p:grpSpPr>
        <p:pic>
          <p:nvPicPr>
            <p:cNvPr id="332" name="51HpqAS235L._SL500_.jpg" descr="51HpqAS235L._SL500_.jpg"/>
            <p:cNvPicPr>
              <a:picLocks noChangeAspect="1"/>
            </p:cNvPicPr>
            <p:nvPr/>
          </p:nvPicPr>
          <p:blipFill>
            <a:blip r:embed="rId4">
              <a:extLst/>
            </a:blip>
            <a:stretch>
              <a:fillRect/>
            </a:stretch>
          </p:blipFill>
          <p:spPr>
            <a:xfrm>
              <a:off x="101600" y="101600"/>
              <a:ext cx="5084598" cy="5084598"/>
            </a:xfrm>
            <a:prstGeom prst="rect">
              <a:avLst/>
            </a:prstGeom>
            <a:ln>
              <a:noFill/>
            </a:ln>
            <a:effectLst/>
          </p:spPr>
        </p:pic>
        <p:pic>
          <p:nvPicPr>
            <p:cNvPr id="331" name="51HpqAS235L._SL500_.jpg" descr="51HpqAS235L._SL500_.jpg"/>
            <p:cNvPicPr>
              <a:picLocks noChangeAspect="0"/>
            </p:cNvPicPr>
            <p:nvPr/>
          </p:nvPicPr>
          <p:blipFill>
            <a:blip r:embed="rId5">
              <a:extLst/>
            </a:blip>
            <a:stretch>
              <a:fillRect/>
            </a:stretch>
          </p:blipFill>
          <p:spPr>
            <a:xfrm>
              <a:off x="0" y="0"/>
              <a:ext cx="5300498" cy="5427498"/>
            </a:xfrm>
            <a:prstGeom prst="rect">
              <a:avLst/>
            </a:prstGeom>
            <a:effectLst/>
          </p:spPr>
        </p:pic>
      </p:grpSp>
      <p:pic>
        <p:nvPicPr>
          <p:cNvPr id="334" name="Screenshot 2024-01-13 alle 09.57.02.png" descr="Screenshot 2024-01-13 alle 09.57.02.png"/>
          <p:cNvPicPr>
            <a:picLocks noChangeAspect="1"/>
          </p:cNvPicPr>
          <p:nvPr/>
        </p:nvPicPr>
        <p:blipFill>
          <a:blip r:embed="rId6">
            <a:extLst/>
          </a:blip>
          <a:stretch>
            <a:fillRect/>
          </a:stretch>
        </p:blipFill>
        <p:spPr>
          <a:xfrm>
            <a:off x="-292248" y="7419079"/>
            <a:ext cx="8242880" cy="5223024"/>
          </a:xfrm>
          <a:prstGeom prst="rect">
            <a:avLst/>
          </a:prstGeom>
          <a:ln w="12700">
            <a:miter lim="400000"/>
          </a:ln>
        </p:spPr>
      </p:pic>
      <p:sp>
        <p:nvSpPr>
          <p:cNvPr id="335" name="Simboli"/>
          <p:cNvSpPr txBox="1"/>
          <p:nvPr/>
        </p:nvSpPr>
        <p:spPr>
          <a:xfrm>
            <a:off x="6415256" y="3918123"/>
            <a:ext cx="2652440"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Simboli</a:t>
            </a:r>
          </a:p>
        </p:txBody>
      </p:sp>
      <p:sp>
        <p:nvSpPr>
          <p:cNvPr id="336" name="Temi"/>
          <p:cNvSpPr txBox="1"/>
          <p:nvPr/>
        </p:nvSpPr>
        <p:spPr>
          <a:xfrm>
            <a:off x="11447661" y="3778045"/>
            <a:ext cx="1781176"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Temi</a:t>
            </a:r>
          </a:p>
        </p:txBody>
      </p:sp>
      <p:sp>
        <p:nvSpPr>
          <p:cNvPr id="337" name="In una delle sue ultime lettere Wilde scrisse che non capiva perché tutti avessero frainteso il suo libro: “Lord Henry è come tutti pensano che io sia. Dorian è come vorrei essere. Basil è quello che in realtà sono.”"/>
          <p:cNvSpPr txBox="1"/>
          <p:nvPr/>
        </p:nvSpPr>
        <p:spPr>
          <a:xfrm>
            <a:off x="8123180" y="11016921"/>
            <a:ext cx="15748653" cy="243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solidFill>
                  <a:srgbClr val="FFFB00"/>
                </a:solidFill>
              </a:defRPr>
            </a:lvl1pPr>
          </a:lstStyle>
          <a:p>
            <a:pPr/>
            <a:r>
              <a:t>In una delle sue ultime lettere Wilde scrisse che non capiva perché tutti avessero frainteso il suo libro: “Lord Henry è come tutti pensano che io sia. Dorian è come vorrei essere. Basil è quello che in realtà sono.”</a:t>
            </a:r>
          </a:p>
        </p:txBody>
      </p:sp>
      <p:sp>
        <p:nvSpPr>
          <p:cNvPr id="338" name="Quadro…"/>
          <p:cNvSpPr txBox="1"/>
          <p:nvPr/>
        </p:nvSpPr>
        <p:spPr>
          <a:xfrm>
            <a:off x="6039615" y="4723990"/>
            <a:ext cx="4987150" cy="243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11480" indent="-411480">
              <a:buSzPct val="50000"/>
              <a:buBlip>
                <a:blip r:embed="rId7"/>
              </a:buBlip>
              <a:defRPr sz="4000"/>
            </a:pPr>
            <a:r>
              <a:t>Quadro</a:t>
            </a:r>
          </a:p>
          <a:p>
            <a:pPr marL="411480" indent="-411480">
              <a:spcBef>
                <a:spcPts val="0"/>
              </a:spcBef>
              <a:buSzPct val="50000"/>
              <a:buBlip>
                <a:blip r:embed="rId7"/>
              </a:buBlip>
              <a:defRPr sz="4000"/>
            </a:pPr>
            <a:r>
              <a:t>Specchio</a:t>
            </a:r>
          </a:p>
          <a:p>
            <a:pPr marL="411480" indent="-411480">
              <a:spcBef>
                <a:spcPts val="0"/>
              </a:spcBef>
              <a:buSzPct val="50000"/>
              <a:buBlip>
                <a:blip r:embed="rId7"/>
              </a:buBlip>
              <a:defRPr sz="4000"/>
            </a:pPr>
            <a:r>
              <a:t>Libro (À Rebours, 1884, Huysmans)</a:t>
            </a:r>
          </a:p>
        </p:txBody>
      </p:sp>
      <p:sp>
        <p:nvSpPr>
          <p:cNvPr id="339" name="Personalità sdoppiata…"/>
          <p:cNvSpPr txBox="1"/>
          <p:nvPr/>
        </p:nvSpPr>
        <p:spPr>
          <a:xfrm>
            <a:off x="11447661" y="4431890"/>
            <a:ext cx="5388492" cy="302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11480" indent="-411480">
              <a:spcBef>
                <a:spcPts val="0"/>
              </a:spcBef>
              <a:buSzPct val="50000"/>
              <a:buBlip>
                <a:blip r:embed="rId7"/>
              </a:buBlip>
              <a:defRPr sz="4000"/>
            </a:pPr>
            <a:r>
              <a:t>Personalità sdoppiata</a:t>
            </a:r>
          </a:p>
          <a:p>
            <a:pPr marL="411480" indent="-411480">
              <a:spcBef>
                <a:spcPts val="0"/>
              </a:spcBef>
              <a:buSzPct val="50000"/>
              <a:buBlip>
                <a:blip r:embed="rId7"/>
              </a:buBlip>
              <a:defRPr sz="4000"/>
            </a:pPr>
            <a:r>
              <a:t>Dandismo</a:t>
            </a:r>
          </a:p>
          <a:p>
            <a:pPr marL="411480" indent="-411480">
              <a:spcBef>
                <a:spcPts val="0"/>
              </a:spcBef>
              <a:buSzPct val="50000"/>
              <a:buBlip>
                <a:blip r:embed="rId7"/>
              </a:buBlip>
              <a:defRPr sz="4000"/>
            </a:pPr>
            <a:r>
              <a:t>Il culto dei sensi</a:t>
            </a:r>
          </a:p>
          <a:p>
            <a:pPr marL="411480" indent="-411480">
              <a:spcBef>
                <a:spcPts val="0"/>
              </a:spcBef>
              <a:buSzPct val="50000"/>
              <a:buBlip>
                <a:blip r:embed="rId7"/>
              </a:buBlip>
              <a:defRPr sz="4000"/>
            </a:pPr>
            <a:r>
              <a:t>Edonismo</a:t>
            </a:r>
          </a:p>
          <a:p>
            <a:pPr marL="411480" indent="-411480">
              <a:spcBef>
                <a:spcPts val="0"/>
              </a:spcBef>
              <a:buSzPct val="50000"/>
              <a:buBlip>
                <a:blip r:embed="rId7"/>
              </a:buBlip>
              <a:defRPr sz="4000"/>
            </a:pPr>
            <a:r>
              <a:t>Narcisismo</a:t>
            </a:r>
          </a:p>
        </p:txBody>
      </p:sp>
      <p:sp>
        <p:nvSpPr>
          <p:cNvPr id="340" name="Picture invece di Portrait… perché?"/>
          <p:cNvSpPr txBox="1"/>
          <p:nvPr/>
        </p:nvSpPr>
        <p:spPr>
          <a:xfrm>
            <a:off x="12915297" y="2575615"/>
            <a:ext cx="9975095"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Picture invece di Portrait… perché?</a:t>
            </a:r>
          </a:p>
        </p:txBody>
      </p:sp>
    </p:spTree>
  </p:cSld>
  <p:clrMapOvr>
    <a:masterClrMapping/>
  </p:clrMapOvr>
  <mc:AlternateContent xmlns:mc="http://schemas.openxmlformats.org/markup-compatibility/2006">
    <mc:Choice xmlns:p14="http://schemas.microsoft.com/office/powerpoint/2010/main" Requires="p14">
      <p:transition spd="slow" advClick="1" p14:dur="20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40"/>
                                        </p:tgtEl>
                                        <p:attrNameLst>
                                          <p:attrName>style.visibility</p:attrName>
                                        </p:attrNameLst>
                                      </p:cBhvr>
                                      <p:to>
                                        <p:strVal val="visible"/>
                                      </p:to>
                                    </p:set>
                                    <p:animEffect filter="dissolve" transition="in">
                                      <p:cBhvr>
                                        <p:cTn id="7" dur="500"/>
                                        <p:tgtEl>
                                          <p:spTgt spid="34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334"/>
                                        </p:tgtEl>
                                        <p:attrNameLst>
                                          <p:attrName>style.visibility</p:attrName>
                                        </p:attrNameLst>
                                      </p:cBhvr>
                                      <p:to>
                                        <p:strVal val="visible"/>
                                      </p:to>
                                    </p:set>
                                    <p:animEffect filter="fade" transition="in">
                                      <p:cBhvr>
                                        <p:cTn id="12" dur="1500"/>
                                        <p:tgtEl>
                                          <p:spTgt spid="334"/>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335"/>
                                        </p:tgtEl>
                                        <p:attrNameLst>
                                          <p:attrName>style.visibility</p:attrName>
                                        </p:attrNameLst>
                                      </p:cBhvr>
                                      <p:to>
                                        <p:strVal val="visible"/>
                                      </p:to>
                                    </p:set>
                                    <p:animEffect filter="wipe(left)" transition="in">
                                      <p:cBhvr>
                                        <p:cTn id="17" dur="1000"/>
                                        <p:tgtEl>
                                          <p:spTgt spid="335"/>
                                        </p:tgtEl>
                                      </p:cBhvr>
                                    </p:animEffect>
                                  </p:childTnLst>
                                </p:cTn>
                              </p:par>
                            </p:childTnLst>
                          </p:cTn>
                        </p:par>
                        <p:par>
                          <p:cTn id="18" fill="hold">
                            <p:stCondLst>
                              <p:cond delay="1000"/>
                            </p:stCondLst>
                            <p:childTnLst>
                              <p:par>
                                <p:cTn id="19" presetClass="entr" nodeType="afterEffect" presetSubtype="32" presetID="4" grpId="4" fill="hold">
                                  <p:stCondLst>
                                    <p:cond delay="0"/>
                                  </p:stCondLst>
                                  <p:iterate type="el" backwards="0">
                                    <p:tmAbs val="0"/>
                                  </p:iterate>
                                  <p:childTnLst>
                                    <p:set>
                                      <p:cBhvr>
                                        <p:cTn id="20" fill="hold"/>
                                        <p:tgtEl>
                                          <p:spTgt spid="338"/>
                                        </p:tgtEl>
                                        <p:attrNameLst>
                                          <p:attrName>style.visibility</p:attrName>
                                        </p:attrNameLst>
                                      </p:cBhvr>
                                      <p:to>
                                        <p:strVal val="visible"/>
                                      </p:to>
                                    </p:set>
                                    <p:animEffect filter="box(out)" transition="in">
                                      <p:cBhvr>
                                        <p:cTn id="21" dur="1000"/>
                                        <p:tgtEl>
                                          <p:spTgt spid="338"/>
                                        </p:tgtEl>
                                      </p:cBhvr>
                                    </p:animEffec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16" presetID="23" grpId="5" fill="hold">
                                  <p:stCondLst>
                                    <p:cond delay="0"/>
                                  </p:stCondLst>
                                  <p:iterate type="el" backwards="0">
                                    <p:tmAbs val="0"/>
                                  </p:iterate>
                                  <p:childTnLst>
                                    <p:set>
                                      <p:cBhvr>
                                        <p:cTn id="25" fill="hold"/>
                                        <p:tgtEl>
                                          <p:spTgt spid="336"/>
                                        </p:tgtEl>
                                        <p:attrNameLst>
                                          <p:attrName>style.visibility</p:attrName>
                                        </p:attrNameLst>
                                      </p:cBhvr>
                                      <p:to>
                                        <p:strVal val="visible"/>
                                      </p:to>
                                    </p:set>
                                    <p:anim calcmode="lin" valueType="num">
                                      <p:cBhvr>
                                        <p:cTn id="26" dur="4000" fill="hold"/>
                                        <p:tgtEl>
                                          <p:spTgt spid="336"/>
                                        </p:tgtEl>
                                        <p:attrNameLst>
                                          <p:attrName>ppt_w</p:attrName>
                                        </p:attrNameLst>
                                      </p:cBhvr>
                                      <p:tavLst>
                                        <p:tav tm="0">
                                          <p:val>
                                            <p:fltVal val="0"/>
                                          </p:val>
                                        </p:tav>
                                        <p:tav tm="100000">
                                          <p:val>
                                            <p:strVal val="#ppt_w"/>
                                          </p:val>
                                        </p:tav>
                                      </p:tavLst>
                                    </p:anim>
                                    <p:anim calcmode="lin" valueType="num">
                                      <p:cBhvr>
                                        <p:cTn id="27" dur="4000" fill="hold"/>
                                        <p:tgtEl>
                                          <p:spTgt spid="336"/>
                                        </p:tgtEl>
                                        <p:attrNameLst>
                                          <p:attrName>ppt_h</p:attrName>
                                        </p:attrNameLst>
                                      </p:cBhvr>
                                      <p:tavLst>
                                        <p:tav tm="0">
                                          <p:val>
                                            <p:fltVal val="0"/>
                                          </p:val>
                                        </p:tav>
                                        <p:tav tm="100000">
                                          <p:val>
                                            <p:strVal val="#ppt_h"/>
                                          </p:val>
                                        </p:tav>
                                      </p:tavLst>
                                    </p:anim>
                                  </p:childTnLst>
                                </p:cTn>
                              </p:par>
                            </p:childTnLst>
                          </p:cTn>
                        </p:par>
                        <p:par>
                          <p:cTn id="28" fill="hold">
                            <p:stCondLst>
                              <p:cond delay="4000"/>
                            </p:stCondLst>
                            <p:childTnLst>
                              <p:par>
                                <p:cTn id="29" presetClass="entr" nodeType="afterEffect" presetSubtype="8" presetID="22" grpId="6" fill="hold">
                                  <p:stCondLst>
                                    <p:cond delay="0"/>
                                  </p:stCondLst>
                                  <p:iterate type="el" backwards="0">
                                    <p:tmAbs val="0"/>
                                  </p:iterate>
                                  <p:childTnLst>
                                    <p:set>
                                      <p:cBhvr>
                                        <p:cTn id="30" fill="hold"/>
                                        <p:tgtEl>
                                          <p:spTgt spid="339"/>
                                        </p:tgtEl>
                                        <p:attrNameLst>
                                          <p:attrName>style.visibility</p:attrName>
                                        </p:attrNameLst>
                                      </p:cBhvr>
                                      <p:to>
                                        <p:strVal val="visible"/>
                                      </p:to>
                                    </p:set>
                                    <p:animEffect filter="wipe(left)" transition="in">
                                      <p:cBhvr>
                                        <p:cTn id="31" dur="1000"/>
                                        <p:tgtEl>
                                          <p:spTgt spid="339"/>
                                        </p:tgtEl>
                                      </p:cBhvr>
                                    </p:animEffect>
                                  </p:childTnLst>
                                </p:cTn>
                              </p:par>
                            </p:childTnLst>
                          </p:cTn>
                        </p:par>
                        <p:par>
                          <p:cTn id="32" fill="hold">
                            <p:stCondLst>
                              <p:cond delay="5000"/>
                            </p:stCondLst>
                            <p:childTnLst>
                              <p:par>
                                <p:cTn id="33" presetClass="entr" nodeType="afterEffect" presetSubtype="8" presetID="22" grpId="7" fill="hold">
                                  <p:stCondLst>
                                    <p:cond delay="0"/>
                                  </p:stCondLst>
                                  <p:iterate type="el" backwards="0">
                                    <p:tmAbs val="0"/>
                                  </p:iterate>
                                  <p:childTnLst>
                                    <p:set>
                                      <p:cBhvr>
                                        <p:cTn id="34" fill="hold"/>
                                        <p:tgtEl>
                                          <p:spTgt spid="330"/>
                                        </p:tgtEl>
                                        <p:attrNameLst>
                                          <p:attrName>style.visibility</p:attrName>
                                        </p:attrNameLst>
                                      </p:cBhvr>
                                      <p:to>
                                        <p:strVal val="visible"/>
                                      </p:to>
                                    </p:set>
                                    <p:animEffect filter="wipe(left)" transition="in">
                                      <p:cBhvr>
                                        <p:cTn id="35" dur="2000"/>
                                        <p:tgtEl>
                                          <p:spTgt spid="330"/>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9" grpId="8" fill="hold">
                                  <p:stCondLst>
                                    <p:cond delay="0"/>
                                  </p:stCondLst>
                                  <p:iterate type="el" backwards="0">
                                    <p:tmAbs val="0"/>
                                  </p:iterate>
                                  <p:childTnLst>
                                    <p:set>
                                      <p:cBhvr>
                                        <p:cTn id="39" fill="hold"/>
                                        <p:tgtEl>
                                          <p:spTgt spid="329"/>
                                        </p:tgtEl>
                                        <p:attrNameLst>
                                          <p:attrName>style.visibility</p:attrName>
                                        </p:attrNameLst>
                                      </p:cBhvr>
                                      <p:to>
                                        <p:strVal val="visible"/>
                                      </p:to>
                                    </p:set>
                                    <p:animEffect filter="dissolve" transition="in">
                                      <p:cBhvr>
                                        <p:cTn id="40" dur="1500"/>
                                        <p:tgtEl>
                                          <p:spTgt spid="329"/>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1" presetID="2" grpId="9" fill="hold">
                                  <p:stCondLst>
                                    <p:cond delay="0"/>
                                  </p:stCondLst>
                                  <p:iterate type="el" backwards="0">
                                    <p:tmAbs val="0"/>
                                  </p:iterate>
                                  <p:childTnLst>
                                    <p:set>
                                      <p:cBhvr>
                                        <p:cTn id="44" fill="hold"/>
                                        <p:tgtEl>
                                          <p:spTgt spid="337"/>
                                        </p:tgtEl>
                                        <p:attrNameLst>
                                          <p:attrName>style.visibility</p:attrName>
                                        </p:attrNameLst>
                                      </p:cBhvr>
                                      <p:to>
                                        <p:strVal val="visible"/>
                                      </p:to>
                                    </p:set>
                                    <p:anim calcmode="lin" valueType="num">
                                      <p:cBhvr>
                                        <p:cTn id="45" dur="1500" fill="hold"/>
                                        <p:tgtEl>
                                          <p:spTgt spid="337"/>
                                        </p:tgtEl>
                                        <p:attrNameLst>
                                          <p:attrName>ppt_x</p:attrName>
                                        </p:attrNameLst>
                                      </p:cBhvr>
                                      <p:tavLst>
                                        <p:tav tm="0">
                                          <p:val>
                                            <p:strVal val="#ppt_x"/>
                                          </p:val>
                                        </p:tav>
                                        <p:tav tm="100000">
                                          <p:val>
                                            <p:strVal val="#ppt_x"/>
                                          </p:val>
                                        </p:tav>
                                      </p:tavLst>
                                    </p:anim>
                                    <p:anim calcmode="lin" valueType="num">
                                      <p:cBhvr>
                                        <p:cTn id="46" dur="1500" fill="hold"/>
                                        <p:tgtEl>
                                          <p:spTgt spid="3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9" grpId="6"/>
      <p:bldP build="whole" bldLvl="1" animBg="1" rev="0" advAuto="0" spid="340" grpId="1"/>
      <p:bldP build="whole" bldLvl="1" animBg="1" rev="0" advAuto="0" spid="337" grpId="9"/>
      <p:bldP build="whole" bldLvl="1" animBg="1" rev="0" advAuto="0" spid="330" grpId="7"/>
      <p:bldP build="whole" bldLvl="1" animBg="1" rev="0" advAuto="0" spid="334" grpId="2"/>
      <p:bldP build="whole" bldLvl="1" animBg="1" rev="0" advAuto="0" spid="335" grpId="3"/>
      <p:bldP build="whole" bldLvl="1" animBg="1" rev="0" advAuto="0" spid="338" grpId="4"/>
      <p:bldP build="whole" bldLvl="1" animBg="1" rev="0" advAuto="0" spid="329" grpId="8"/>
      <p:bldP build="whole" bldLvl="1" animBg="1" rev="0" advAuto="0" spid="336" grpId="5"/>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Le diverse “facce” del doppio"/>
          <p:cNvSpPr txBox="1"/>
          <p:nvPr>
            <p:ph type="title"/>
          </p:nvPr>
        </p:nvSpPr>
        <p:spPr>
          <a:xfrm>
            <a:off x="2381250" y="368300"/>
            <a:ext cx="19621500" cy="3302000"/>
          </a:xfrm>
          <a:prstGeom prst="rect">
            <a:avLst/>
          </a:prstGeom>
        </p:spPr>
        <p:txBody>
          <a:bodyPr/>
          <a:lstStyle>
            <a:lvl1pPr>
              <a:defRPr b="1"/>
            </a:lvl1pPr>
          </a:lstStyle>
          <a:p>
            <a:pPr/>
            <a:r>
              <a:t>Le diverse “facce” del doppio</a:t>
            </a:r>
          </a:p>
        </p:txBody>
      </p:sp>
      <p:sp>
        <p:nvSpPr>
          <p:cNvPr id="343" name="Dottor Frankenstein"/>
          <p:cNvSpPr txBox="1"/>
          <p:nvPr/>
        </p:nvSpPr>
        <p:spPr>
          <a:xfrm>
            <a:off x="784118" y="3842571"/>
            <a:ext cx="5846044"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Dottor Frankenstein</a:t>
            </a:r>
          </a:p>
        </p:txBody>
      </p:sp>
      <p:sp>
        <p:nvSpPr>
          <p:cNvPr id="344" name="Frankenstein the creature , the Monster (colui che mostra)"/>
          <p:cNvSpPr txBox="1"/>
          <p:nvPr/>
        </p:nvSpPr>
        <p:spPr>
          <a:xfrm>
            <a:off x="437339" y="8559386"/>
            <a:ext cx="7313585" cy="227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0"/>
              </a:spcBef>
            </a:lvl1pPr>
          </a:lstStyle>
          <a:p>
            <a:pPr/>
            <a:r>
              <a:t>Frankenstein the creature , the Monster (colui che mostra)</a:t>
            </a:r>
          </a:p>
        </p:txBody>
      </p:sp>
      <p:sp>
        <p:nvSpPr>
          <p:cNvPr id="345" name="Dottor Jekyll"/>
          <p:cNvSpPr txBox="1"/>
          <p:nvPr/>
        </p:nvSpPr>
        <p:spPr>
          <a:xfrm>
            <a:off x="9737873" y="3943207"/>
            <a:ext cx="3777953"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Dottor Jekyll</a:t>
            </a:r>
          </a:p>
        </p:txBody>
      </p:sp>
      <p:sp>
        <p:nvSpPr>
          <p:cNvPr id="346" name="Mr Hyde"/>
          <p:cNvSpPr txBox="1"/>
          <p:nvPr/>
        </p:nvSpPr>
        <p:spPr>
          <a:xfrm>
            <a:off x="10317837" y="8841118"/>
            <a:ext cx="2618024"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Mr Hyde</a:t>
            </a:r>
          </a:p>
        </p:txBody>
      </p:sp>
      <p:sp>
        <p:nvSpPr>
          <p:cNvPr id="347" name="Dorian Gray"/>
          <p:cNvSpPr txBox="1"/>
          <p:nvPr/>
        </p:nvSpPr>
        <p:spPr>
          <a:xfrm>
            <a:off x="18135931" y="3652402"/>
            <a:ext cx="3579826"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Dorian Gray</a:t>
            </a:r>
          </a:p>
        </p:txBody>
      </p:sp>
      <p:sp>
        <p:nvSpPr>
          <p:cNvPr id="348" name="The Picture"/>
          <p:cNvSpPr txBox="1"/>
          <p:nvPr/>
        </p:nvSpPr>
        <p:spPr>
          <a:xfrm>
            <a:off x="18443650" y="8841118"/>
            <a:ext cx="3350073"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The Picture</a:t>
            </a:r>
          </a:p>
        </p:txBody>
      </p:sp>
      <p:pic>
        <p:nvPicPr>
          <p:cNvPr id="349" name="7d81ca2ad31388fd15c311020860ecc61555452916-1620w.jpg" descr="7d81ca2ad31388fd15c311020860ecc61555452916-1620w.jpg"/>
          <p:cNvPicPr>
            <a:picLocks noChangeAspect="1"/>
          </p:cNvPicPr>
          <p:nvPr/>
        </p:nvPicPr>
        <p:blipFill>
          <a:blip r:embed="rId2">
            <a:extLst/>
          </a:blip>
          <a:stretch>
            <a:fillRect/>
          </a:stretch>
        </p:blipFill>
        <p:spPr>
          <a:xfrm>
            <a:off x="506697" y="4776843"/>
            <a:ext cx="6400886" cy="3599511"/>
          </a:xfrm>
          <a:prstGeom prst="rect">
            <a:avLst/>
          </a:prstGeom>
          <a:ln w="12700">
            <a:miter lim="400000"/>
          </a:ln>
        </p:spPr>
      </p:pic>
      <p:pic>
        <p:nvPicPr>
          <p:cNvPr id="350" name="Dr-Jekyll-e-Mr-Hyde-cover-on.jpg" descr="Dr-Jekyll-e-Mr-Hyde-cover-on.jpg"/>
          <p:cNvPicPr>
            <a:picLocks noChangeAspect="1"/>
          </p:cNvPicPr>
          <p:nvPr/>
        </p:nvPicPr>
        <p:blipFill>
          <a:blip r:embed="rId3">
            <a:extLst/>
          </a:blip>
          <a:stretch>
            <a:fillRect/>
          </a:stretch>
        </p:blipFill>
        <p:spPr>
          <a:xfrm>
            <a:off x="7873341" y="4806151"/>
            <a:ext cx="6945782" cy="3907003"/>
          </a:xfrm>
          <a:prstGeom prst="rect">
            <a:avLst/>
          </a:prstGeom>
          <a:ln w="12700">
            <a:miter lim="400000"/>
          </a:ln>
        </p:spPr>
      </p:pic>
      <p:pic>
        <p:nvPicPr>
          <p:cNvPr id="351" name="images-1.jpg" descr="images-1.jpg"/>
          <p:cNvPicPr>
            <a:picLocks noChangeAspect="1"/>
          </p:cNvPicPr>
          <p:nvPr/>
        </p:nvPicPr>
        <p:blipFill>
          <a:blip r:embed="rId4">
            <a:extLst/>
          </a:blip>
          <a:stretch>
            <a:fillRect/>
          </a:stretch>
        </p:blipFill>
        <p:spPr>
          <a:xfrm>
            <a:off x="15784881" y="4806151"/>
            <a:ext cx="8281925" cy="3755468"/>
          </a:xfrm>
          <a:prstGeom prst="rect">
            <a:avLst/>
          </a:prstGeom>
          <a:ln w="12700">
            <a:miter lim="400000"/>
          </a:ln>
        </p:spPr>
      </p:pic>
      <p:sp>
        <p:nvSpPr>
          <p:cNvPr id="352" name="Altro da sé"/>
          <p:cNvSpPr txBox="1"/>
          <p:nvPr/>
        </p:nvSpPr>
        <p:spPr>
          <a:xfrm>
            <a:off x="1480892" y="12490450"/>
            <a:ext cx="3115978"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Altro da sé</a:t>
            </a:r>
          </a:p>
        </p:txBody>
      </p:sp>
      <p:sp>
        <p:nvSpPr>
          <p:cNvPr id="353" name="Interno a sé"/>
          <p:cNvSpPr txBox="1"/>
          <p:nvPr/>
        </p:nvSpPr>
        <p:spPr>
          <a:xfrm>
            <a:off x="9902669" y="11834743"/>
            <a:ext cx="3448361"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Interno a sé</a:t>
            </a:r>
          </a:p>
        </p:txBody>
      </p:sp>
      <p:sp>
        <p:nvSpPr>
          <p:cNvPr id="354" name="Esterno a sé"/>
          <p:cNvSpPr txBox="1"/>
          <p:nvPr/>
        </p:nvSpPr>
        <p:spPr>
          <a:xfrm>
            <a:off x="18361175" y="12490450"/>
            <a:ext cx="3515024"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Esterno a sé</a:t>
            </a:r>
          </a:p>
        </p:txBody>
      </p:sp>
      <p:sp>
        <p:nvSpPr>
          <p:cNvPr id="355" name="Linea"/>
          <p:cNvSpPr/>
          <p:nvPr/>
        </p:nvSpPr>
        <p:spPr>
          <a:xfrm flipH="1">
            <a:off x="11599272" y="9716811"/>
            <a:ext cx="935" cy="1577572"/>
          </a:xfrm>
          <a:prstGeom prst="line">
            <a:avLst/>
          </a:prstGeom>
          <a:ln w="127000">
            <a:solidFill>
              <a:srgbClr val="FFFFFF">
                <a:alpha val="70300"/>
              </a:srgbClr>
            </a:solidFill>
            <a:miter lim="400000"/>
            <a:tailEnd type="triangle"/>
          </a:ln>
        </p:spPr>
        <p:txBody>
          <a:bodyPr lIns="50800" tIns="50800" rIns="50800" bIns="50800" anchor="ctr"/>
          <a:lstStyle/>
          <a:p>
            <a:pPr algn="ctr">
              <a:spcBef>
                <a:spcPts val="0"/>
              </a:spcBef>
              <a:defRPr>
                <a:solidFill>
                  <a:srgbClr val="477B43"/>
                </a:solidFill>
                <a:latin typeface="+mn-lt"/>
                <a:ea typeface="+mn-ea"/>
                <a:cs typeface="+mn-cs"/>
                <a:sym typeface="Marker Felt"/>
              </a:defRPr>
            </a:pPr>
          </a:p>
        </p:txBody>
      </p:sp>
      <p:sp>
        <p:nvSpPr>
          <p:cNvPr id="356" name="Linea"/>
          <p:cNvSpPr/>
          <p:nvPr/>
        </p:nvSpPr>
        <p:spPr>
          <a:xfrm flipH="1">
            <a:off x="19924263" y="10338504"/>
            <a:ext cx="4973" cy="1533157"/>
          </a:xfrm>
          <a:prstGeom prst="line">
            <a:avLst/>
          </a:prstGeom>
          <a:ln w="127000">
            <a:solidFill>
              <a:srgbClr val="FFFFFF">
                <a:alpha val="70300"/>
              </a:srgbClr>
            </a:solidFill>
            <a:miter lim="400000"/>
            <a:tailEnd type="triangle"/>
          </a:ln>
        </p:spPr>
        <p:txBody>
          <a:bodyPr lIns="50800" tIns="50800" rIns="50800" bIns="50800" anchor="ctr"/>
          <a:lstStyle/>
          <a:p>
            <a:pPr algn="ctr">
              <a:spcBef>
                <a:spcPts val="0"/>
              </a:spcBef>
              <a:defRPr>
                <a:solidFill>
                  <a:srgbClr val="477B43"/>
                </a:solidFill>
                <a:latin typeface="+mn-lt"/>
                <a:ea typeface="+mn-ea"/>
                <a:cs typeface="+mn-cs"/>
                <a:sym typeface="Marker Felt"/>
              </a:defRPr>
            </a:pPr>
          </a:p>
        </p:txBody>
      </p:sp>
      <p:sp>
        <p:nvSpPr>
          <p:cNvPr id="357" name="Linea"/>
          <p:cNvSpPr/>
          <p:nvPr/>
        </p:nvSpPr>
        <p:spPr>
          <a:xfrm flipH="1">
            <a:off x="3033923" y="10732876"/>
            <a:ext cx="15212" cy="1496079"/>
          </a:xfrm>
          <a:prstGeom prst="line">
            <a:avLst/>
          </a:prstGeom>
          <a:ln w="127000">
            <a:solidFill>
              <a:srgbClr val="FFFFFF">
                <a:alpha val="70300"/>
              </a:srgbClr>
            </a:solidFill>
            <a:miter lim="400000"/>
            <a:tailEnd type="triangle"/>
          </a:ln>
        </p:spPr>
        <p:txBody>
          <a:bodyPr lIns="50800" tIns="50800" rIns="50800" bIns="50800" anchor="ctr"/>
          <a:lstStyle/>
          <a:p>
            <a:pPr algn="ctr">
              <a:spcBef>
                <a:spcPts val="0"/>
              </a:spcBef>
              <a:defRPr>
                <a:solidFill>
                  <a:srgbClr val="477B43"/>
                </a:solidFill>
                <a:latin typeface="+mn-lt"/>
                <a:ea typeface="+mn-ea"/>
                <a:cs typeface="+mn-cs"/>
                <a:sym typeface="Marker Felt"/>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45"/>
                                        </p:tgtEl>
                                        <p:attrNameLst>
                                          <p:attrName>style.visibility</p:attrName>
                                        </p:attrNameLst>
                                      </p:cBhvr>
                                      <p:to>
                                        <p:strVal val="visible"/>
                                      </p:to>
                                    </p:set>
                                    <p:anim calcmode="lin" valueType="num">
                                      <p:cBhvr>
                                        <p:cTn id="7" dur="1000" fill="hold"/>
                                        <p:tgtEl>
                                          <p:spTgt spid="345"/>
                                        </p:tgtEl>
                                        <p:attrNameLst>
                                          <p:attrName>ppt_x</p:attrName>
                                        </p:attrNameLst>
                                      </p:cBhvr>
                                      <p:tavLst>
                                        <p:tav tm="0">
                                          <p:val>
                                            <p:strVal val="#ppt_x"/>
                                          </p:val>
                                        </p:tav>
                                        <p:tav tm="100000">
                                          <p:val>
                                            <p:strVal val="#ppt_x"/>
                                          </p:val>
                                        </p:tav>
                                      </p:tavLst>
                                    </p:anim>
                                    <p:anim calcmode="lin" valueType="num">
                                      <p:cBhvr>
                                        <p:cTn id="8" dur="1000" fill="hold"/>
                                        <p:tgtEl>
                                          <p:spTgt spid="34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Class="entr" nodeType="afterEffect" presetID="9" grpId="2" fill="hold">
                                  <p:stCondLst>
                                    <p:cond delay="0"/>
                                  </p:stCondLst>
                                  <p:iterate type="el" backwards="0">
                                    <p:tmAbs val="0"/>
                                  </p:iterate>
                                  <p:childTnLst>
                                    <p:set>
                                      <p:cBhvr>
                                        <p:cTn id="11" fill="hold"/>
                                        <p:tgtEl>
                                          <p:spTgt spid="350"/>
                                        </p:tgtEl>
                                        <p:attrNameLst>
                                          <p:attrName>style.visibility</p:attrName>
                                        </p:attrNameLst>
                                      </p:cBhvr>
                                      <p:to>
                                        <p:strVal val="visible"/>
                                      </p:to>
                                    </p:set>
                                    <p:animEffect filter="dissolve" transition="in">
                                      <p:cBhvr>
                                        <p:cTn id="12" dur="1500"/>
                                        <p:tgtEl>
                                          <p:spTgt spid="350"/>
                                        </p:tgtEl>
                                      </p:cBhvr>
                                    </p:animEffect>
                                  </p:childTnLst>
                                </p:cTn>
                              </p:par>
                            </p:childTnLst>
                          </p:cTn>
                        </p:par>
                        <p:par>
                          <p:cTn id="13" fill="hold">
                            <p:stCondLst>
                              <p:cond delay="2500"/>
                            </p:stCondLst>
                            <p:childTnLst>
                              <p:par>
                                <p:cTn id="14" presetClass="entr" nodeType="afterEffect" presetSubtype="1" presetID="2" grpId="3" fill="hold">
                                  <p:stCondLst>
                                    <p:cond delay="0"/>
                                  </p:stCondLst>
                                  <p:iterate type="el" backwards="0">
                                    <p:tmAbs val="0"/>
                                  </p:iterate>
                                  <p:childTnLst>
                                    <p:set>
                                      <p:cBhvr>
                                        <p:cTn id="15" fill="hold"/>
                                        <p:tgtEl>
                                          <p:spTgt spid="346"/>
                                        </p:tgtEl>
                                        <p:attrNameLst>
                                          <p:attrName>style.visibility</p:attrName>
                                        </p:attrNameLst>
                                      </p:cBhvr>
                                      <p:to>
                                        <p:strVal val="visible"/>
                                      </p:to>
                                    </p:set>
                                    <p:anim calcmode="lin" valueType="num">
                                      <p:cBhvr>
                                        <p:cTn id="16" dur="1500" fill="hold"/>
                                        <p:tgtEl>
                                          <p:spTgt spid="346"/>
                                        </p:tgtEl>
                                        <p:attrNameLst>
                                          <p:attrName>ppt_x</p:attrName>
                                        </p:attrNameLst>
                                      </p:cBhvr>
                                      <p:tavLst>
                                        <p:tav tm="0">
                                          <p:val>
                                            <p:strVal val="#ppt_x"/>
                                          </p:val>
                                        </p:tav>
                                        <p:tav tm="100000">
                                          <p:val>
                                            <p:strVal val="#ppt_x"/>
                                          </p:val>
                                        </p:tav>
                                      </p:tavLst>
                                    </p:anim>
                                    <p:anim calcmode="lin" valueType="num">
                                      <p:cBhvr>
                                        <p:cTn id="17" dur="1500" fill="hold"/>
                                        <p:tgtEl>
                                          <p:spTgt spid="346"/>
                                        </p:tgtEl>
                                        <p:attrNameLst>
                                          <p:attrName>ppt_y</p:attrName>
                                        </p:attrNameLst>
                                      </p:cBhvr>
                                      <p:tavLst>
                                        <p:tav tm="0">
                                          <p:val>
                                            <p:strVal val="0-#ppt_h/2"/>
                                          </p:val>
                                        </p:tav>
                                        <p:tav tm="100000">
                                          <p:val>
                                            <p:strVal val="#ppt_y"/>
                                          </p:val>
                                        </p:tav>
                                      </p:tavLst>
                                    </p:anim>
                                  </p:childTnLst>
                                </p:cTn>
                              </p:par>
                            </p:childTnLst>
                          </p:cTn>
                        </p:par>
                        <p:par>
                          <p:cTn id="18" fill="hold">
                            <p:stCondLst>
                              <p:cond delay="4000"/>
                            </p:stCondLst>
                            <p:childTnLst>
                              <p:par>
                                <p:cTn id="19" presetClass="entr" nodeType="afterEffect" presetSubtype="16" presetID="23" grpId="4" fill="hold">
                                  <p:stCondLst>
                                    <p:cond delay="0"/>
                                  </p:stCondLst>
                                  <p:iterate type="el" backwards="0">
                                    <p:tmAbs val="0"/>
                                  </p:iterate>
                                  <p:childTnLst>
                                    <p:set>
                                      <p:cBhvr>
                                        <p:cTn id="20" fill="hold"/>
                                        <p:tgtEl>
                                          <p:spTgt spid="355"/>
                                        </p:tgtEl>
                                        <p:attrNameLst>
                                          <p:attrName>style.visibility</p:attrName>
                                        </p:attrNameLst>
                                      </p:cBhvr>
                                      <p:to>
                                        <p:strVal val="visible"/>
                                      </p:to>
                                    </p:set>
                                    <p:anim calcmode="lin" valueType="num">
                                      <p:cBhvr>
                                        <p:cTn id="21" dur="750" fill="hold"/>
                                        <p:tgtEl>
                                          <p:spTgt spid="355"/>
                                        </p:tgtEl>
                                        <p:attrNameLst>
                                          <p:attrName>ppt_w</p:attrName>
                                        </p:attrNameLst>
                                      </p:cBhvr>
                                      <p:tavLst>
                                        <p:tav tm="0">
                                          <p:val>
                                            <p:fltVal val="0"/>
                                          </p:val>
                                        </p:tav>
                                        <p:tav tm="100000">
                                          <p:val>
                                            <p:strVal val="#ppt_w"/>
                                          </p:val>
                                        </p:tav>
                                      </p:tavLst>
                                    </p:anim>
                                    <p:anim calcmode="lin" valueType="num">
                                      <p:cBhvr>
                                        <p:cTn id="22" dur="750" fill="hold"/>
                                        <p:tgtEl>
                                          <p:spTgt spid="355"/>
                                        </p:tgtEl>
                                        <p:attrNameLst>
                                          <p:attrName>ppt_h</p:attrName>
                                        </p:attrNameLst>
                                      </p:cBhvr>
                                      <p:tavLst>
                                        <p:tav tm="0">
                                          <p:val>
                                            <p:fltVal val="0"/>
                                          </p:val>
                                        </p:tav>
                                        <p:tav tm="100000">
                                          <p:val>
                                            <p:strVal val="#ppt_h"/>
                                          </p:val>
                                        </p:tav>
                                      </p:tavLst>
                                    </p:anim>
                                  </p:childTnLst>
                                </p:cTn>
                              </p:par>
                            </p:childTnLst>
                          </p:cTn>
                        </p:par>
                        <p:par>
                          <p:cTn id="23" fill="hold">
                            <p:stCondLst>
                              <p:cond delay="4750"/>
                            </p:stCondLst>
                            <p:childTnLst>
                              <p:par>
                                <p:cTn id="24" presetClass="entr" nodeType="afterEffect" presetSubtype="10" presetID="19" grpId="5" fill="hold">
                                  <p:stCondLst>
                                    <p:cond delay="0"/>
                                  </p:stCondLst>
                                  <p:iterate type="el" backwards="0">
                                    <p:tmAbs val="0"/>
                                  </p:iterate>
                                  <p:childTnLst>
                                    <p:set>
                                      <p:cBhvr>
                                        <p:cTn id="25" fill="hold"/>
                                        <p:tgtEl>
                                          <p:spTgt spid="353"/>
                                        </p:tgtEl>
                                        <p:attrNameLst>
                                          <p:attrName>style.visibility</p:attrName>
                                        </p:attrNameLst>
                                      </p:cBhvr>
                                      <p:to>
                                        <p:strVal val="visible"/>
                                      </p:to>
                                    </p:set>
                                    <p:anim calcmode="lin" valueType="num">
                                      <p:cBhvr>
                                        <p:cTn id="26" dur="1000" fill="hold"/>
                                        <p:tgtEl>
                                          <p:spTgt spid="353"/>
                                        </p:tgtEl>
                                        <p:attrNameLst>
                                          <p:attrName>ppt_w</p:attrName>
                                        </p:attrNameLst>
                                      </p:cBhvr>
                                      <p:tavLst>
                                        <p:tav tm="0" fmla="#ppt_w*sin(2.5*pi*$)">
                                          <p:val>
                                            <p:fltVal val="0"/>
                                          </p:val>
                                        </p:tav>
                                        <p:tav tm="100000">
                                          <p:val>
                                            <p:fltVal val="1"/>
                                          </p:val>
                                        </p:tav>
                                      </p:tavLst>
                                    </p:anim>
                                    <p:anim calcmode="lin" valueType="num">
                                      <p:cBhvr>
                                        <p:cTn id="27" dur="1000" fill="hold"/>
                                        <p:tgtEl>
                                          <p:spTgt spid="353"/>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5" presetID="3" grpId="6" fill="hold">
                                  <p:stCondLst>
                                    <p:cond delay="0"/>
                                  </p:stCondLst>
                                  <p:iterate type="el" backwards="0">
                                    <p:tmAbs val="0"/>
                                  </p:iterate>
                                  <p:childTnLst>
                                    <p:set>
                                      <p:cBhvr>
                                        <p:cTn id="31" fill="hold"/>
                                        <p:tgtEl>
                                          <p:spTgt spid="347"/>
                                        </p:tgtEl>
                                        <p:attrNameLst>
                                          <p:attrName>style.visibility</p:attrName>
                                        </p:attrNameLst>
                                      </p:cBhvr>
                                      <p:to>
                                        <p:strVal val="visible"/>
                                      </p:to>
                                    </p:set>
                                    <p:animEffect filter="blinds(vertical)" transition="in">
                                      <p:cBhvr>
                                        <p:cTn id="32" dur="1000"/>
                                        <p:tgtEl>
                                          <p:spTgt spid="347"/>
                                        </p:tgtEl>
                                      </p:cBhvr>
                                    </p:animEffect>
                                  </p:childTnLst>
                                </p:cTn>
                              </p:par>
                            </p:childTnLst>
                          </p:cTn>
                        </p:par>
                        <p:par>
                          <p:cTn id="33" fill="hold">
                            <p:stCondLst>
                              <p:cond delay="1000"/>
                            </p:stCondLst>
                            <p:childTnLst>
                              <p:par>
                                <p:cTn id="34" presetClass="entr" nodeType="afterEffect" presetSubtype="10" presetID="19" grpId="7" fill="hold">
                                  <p:stCondLst>
                                    <p:cond delay="0"/>
                                  </p:stCondLst>
                                  <p:iterate type="el" backwards="0">
                                    <p:tmAbs val="0"/>
                                  </p:iterate>
                                  <p:childTnLst>
                                    <p:set>
                                      <p:cBhvr>
                                        <p:cTn id="35" fill="hold"/>
                                        <p:tgtEl>
                                          <p:spTgt spid="351"/>
                                        </p:tgtEl>
                                        <p:attrNameLst>
                                          <p:attrName>style.visibility</p:attrName>
                                        </p:attrNameLst>
                                      </p:cBhvr>
                                      <p:to>
                                        <p:strVal val="visible"/>
                                      </p:to>
                                    </p:set>
                                    <p:anim calcmode="lin" valueType="num">
                                      <p:cBhvr>
                                        <p:cTn id="36" dur="1500" fill="hold"/>
                                        <p:tgtEl>
                                          <p:spTgt spid="351"/>
                                        </p:tgtEl>
                                        <p:attrNameLst>
                                          <p:attrName>ppt_w</p:attrName>
                                        </p:attrNameLst>
                                      </p:cBhvr>
                                      <p:tavLst>
                                        <p:tav tm="0" fmla="#ppt_w*sin(2.5*pi*$)">
                                          <p:val>
                                            <p:fltVal val="0"/>
                                          </p:val>
                                        </p:tav>
                                        <p:tav tm="100000">
                                          <p:val>
                                            <p:fltVal val="1"/>
                                          </p:val>
                                        </p:tav>
                                      </p:tavLst>
                                    </p:anim>
                                    <p:anim calcmode="lin" valueType="num">
                                      <p:cBhvr>
                                        <p:cTn id="37" dur="1500" fill="hold"/>
                                        <p:tgtEl>
                                          <p:spTgt spid="351"/>
                                        </p:tgtEl>
                                        <p:attrNameLst>
                                          <p:attrName>ppt_h</p:attrName>
                                        </p:attrNameLst>
                                      </p:cBhvr>
                                      <p:tavLst>
                                        <p:tav tm="0">
                                          <p:val>
                                            <p:strVal val="#ppt_h"/>
                                          </p:val>
                                        </p:tav>
                                        <p:tav tm="100000">
                                          <p:val>
                                            <p:strVal val="#ppt_h"/>
                                          </p:val>
                                        </p:tav>
                                      </p:tavLst>
                                    </p:anim>
                                  </p:childTnLst>
                                </p:cTn>
                              </p:par>
                            </p:childTnLst>
                          </p:cTn>
                        </p:par>
                        <p:par>
                          <p:cTn id="38" fill="hold">
                            <p:stCondLst>
                              <p:cond delay="2500"/>
                            </p:stCondLst>
                            <p:childTnLst>
                              <p:par>
                                <p:cTn id="39" presetClass="entr" nodeType="afterEffect" presetSubtype="16" presetID="23" grpId="8" fill="hold">
                                  <p:stCondLst>
                                    <p:cond delay="0"/>
                                  </p:stCondLst>
                                  <p:iterate type="el" backwards="0">
                                    <p:tmAbs val="0"/>
                                  </p:iterate>
                                  <p:childTnLst>
                                    <p:set>
                                      <p:cBhvr>
                                        <p:cTn id="40" fill="hold"/>
                                        <p:tgtEl>
                                          <p:spTgt spid="348"/>
                                        </p:tgtEl>
                                        <p:attrNameLst>
                                          <p:attrName>style.visibility</p:attrName>
                                        </p:attrNameLst>
                                      </p:cBhvr>
                                      <p:to>
                                        <p:strVal val="visible"/>
                                      </p:to>
                                    </p:set>
                                    <p:anim calcmode="lin" valueType="num">
                                      <p:cBhvr>
                                        <p:cTn id="41" dur="750" fill="hold"/>
                                        <p:tgtEl>
                                          <p:spTgt spid="348"/>
                                        </p:tgtEl>
                                        <p:attrNameLst>
                                          <p:attrName>ppt_w</p:attrName>
                                        </p:attrNameLst>
                                      </p:cBhvr>
                                      <p:tavLst>
                                        <p:tav tm="0">
                                          <p:val>
                                            <p:fltVal val="0"/>
                                          </p:val>
                                        </p:tav>
                                        <p:tav tm="100000">
                                          <p:val>
                                            <p:strVal val="#ppt_w"/>
                                          </p:val>
                                        </p:tav>
                                      </p:tavLst>
                                    </p:anim>
                                    <p:anim calcmode="lin" valueType="num">
                                      <p:cBhvr>
                                        <p:cTn id="42" dur="750" fill="hold"/>
                                        <p:tgtEl>
                                          <p:spTgt spid="348"/>
                                        </p:tgtEl>
                                        <p:attrNameLst>
                                          <p:attrName>ppt_h</p:attrName>
                                        </p:attrNameLst>
                                      </p:cBhvr>
                                      <p:tavLst>
                                        <p:tav tm="0">
                                          <p:val>
                                            <p:fltVal val="0"/>
                                          </p:val>
                                        </p:tav>
                                        <p:tav tm="100000">
                                          <p:val>
                                            <p:strVal val="#ppt_h"/>
                                          </p:val>
                                        </p:tav>
                                      </p:tavLst>
                                    </p:anim>
                                  </p:childTnLst>
                                </p:cTn>
                              </p:par>
                            </p:childTnLst>
                          </p:cTn>
                        </p:par>
                        <p:par>
                          <p:cTn id="43" fill="hold">
                            <p:stCondLst>
                              <p:cond delay="3250"/>
                            </p:stCondLst>
                            <p:childTnLst>
                              <p:par>
                                <p:cTn id="44" presetClass="entr" nodeType="afterEffect" presetSubtype="8" presetID="15" grpId="9" fill="hold">
                                  <p:stCondLst>
                                    <p:cond delay="0"/>
                                  </p:stCondLst>
                                  <p:iterate type="el" backwards="0">
                                    <p:tmAbs val="0"/>
                                  </p:iterate>
                                  <p:childTnLst>
                                    <p:set>
                                      <p:cBhvr>
                                        <p:cTn id="45" fill="hold"/>
                                        <p:tgtEl>
                                          <p:spTgt spid="356"/>
                                        </p:tgtEl>
                                        <p:attrNameLst>
                                          <p:attrName>style.visibility</p:attrName>
                                        </p:attrNameLst>
                                      </p:cBhvr>
                                      <p:to>
                                        <p:strVal val="visible"/>
                                      </p:to>
                                    </p:set>
                                    <p:anim calcmode="lin" valueType="num">
                                      <p:cBhvr>
                                        <p:cTn id="46" dur="1000" fill="hold"/>
                                        <p:tgtEl>
                                          <p:spTgt spid="356"/>
                                        </p:tgtEl>
                                        <p:attrNameLst>
                                          <p:attrName>ppt_w</p:attrName>
                                        </p:attrNameLst>
                                      </p:cBhvr>
                                      <p:tavLst>
                                        <p:tav tm="0">
                                          <p:val>
                                            <p:fltVal val="0"/>
                                          </p:val>
                                        </p:tav>
                                        <p:tav tm="100000">
                                          <p:val>
                                            <p:strVal val="#ppt_w"/>
                                          </p:val>
                                        </p:tav>
                                      </p:tavLst>
                                    </p:anim>
                                    <p:anim calcmode="lin" valueType="num">
                                      <p:cBhvr>
                                        <p:cTn id="47" dur="1000" fill="hold"/>
                                        <p:tgtEl>
                                          <p:spTgt spid="356"/>
                                        </p:tgtEl>
                                        <p:attrNameLst>
                                          <p:attrName>ppt_h</p:attrName>
                                        </p:attrNameLst>
                                      </p:cBhvr>
                                      <p:tavLst>
                                        <p:tav tm="0">
                                          <p:val>
                                            <p:fltVal val="0"/>
                                          </p:val>
                                        </p:tav>
                                        <p:tav tm="100000">
                                          <p:val>
                                            <p:strVal val="#ppt_h"/>
                                          </p:val>
                                        </p:tav>
                                      </p:tavLst>
                                    </p:anim>
                                    <p:anim calcmode="lin" valueType="num">
                                      <p:cBhvr>
                                        <p:cTn id="48" dur="1000" fill="hold"/>
                                        <p:tgtEl>
                                          <p:spTgt spid="356"/>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356"/>
                                        </p:tgtEl>
                                        <p:attrNameLst>
                                          <p:attrName>ppt_y</p:attrName>
                                        </p:attrNameLst>
                                      </p:cBhvr>
                                      <p:tavLst>
                                        <p:tav tm="0" fmla="#ppt_y+(sin(-2*pi*(1-$))*-#ppt_x+cos(-2*pi*(1-$))*(1-#ppt_y))*(1-$)">
                                          <p:val>
                                            <p:fltVal val="0"/>
                                          </p:val>
                                        </p:tav>
                                        <p:tav tm="100000">
                                          <p:val>
                                            <p:fltVal val="1"/>
                                          </p:val>
                                        </p:tav>
                                      </p:tavLst>
                                    </p:anim>
                                  </p:childTnLst>
                                </p:cTn>
                              </p:par>
                            </p:childTnLst>
                          </p:cTn>
                        </p:par>
                        <p:par>
                          <p:cTn id="50" fill="hold">
                            <p:stCondLst>
                              <p:cond delay="4250"/>
                            </p:stCondLst>
                            <p:childTnLst>
                              <p:par>
                                <p:cTn id="51" presetClass="entr" nodeType="afterEffect" presetSubtype="8" presetID="26" grpId="10" fill="hold">
                                  <p:stCondLst>
                                    <p:cond delay="0"/>
                                  </p:stCondLst>
                                  <p:iterate type="lt" backwards="0">
                                    <p:tmAbs val="0"/>
                                  </p:iterate>
                                  <p:childTnLst>
                                    <p:set>
                                      <p:cBhvr>
                                        <p:cTn id="52" fill="hold"/>
                                        <p:tgtEl>
                                          <p:spTgt spid="354"/>
                                        </p:tgtEl>
                                        <p:attrNameLst>
                                          <p:attrName>style.visibility</p:attrName>
                                        </p:attrNameLst>
                                      </p:cBhvr>
                                      <p:to>
                                        <p:strVal val="visible"/>
                                      </p:to>
                                    </p:set>
                                    <p:animEffect filter="wipe(down)" transition="in">
                                      <p:cBhvr>
                                        <p:cTn id="53" dur="580">
                                          <p:stCondLst>
                                            <p:cond delay="0"/>
                                          </p:stCondLst>
                                        </p:cTn>
                                        <p:tgtEl>
                                          <p:spTgt spid="354"/>
                                        </p:tgtEl>
                                      </p:cBhvr>
                                    </p:animEffect>
                                    <p:anim calcmode="lin" valueType="num">
                                      <p:cBhvr>
                                        <p:cTn id="54" dur="1822" fill="hold" tmFilter="0,0; 0.14,0.36; 0.43,0.73; 0.71,0.91; 1.0,1.0">
                                          <p:stCondLst>
                                            <p:cond delay="0"/>
                                          </p:stCondLst>
                                        </p:cTn>
                                        <p:tgtEl>
                                          <p:spTgt spid="354"/>
                                        </p:tgtEl>
                                        <p:attrNameLst>
                                          <p:attrName>ppt_x</p:attrName>
                                        </p:attrNameLst>
                                      </p:cBhvr>
                                      <p:tavLst>
                                        <p:tav tm="0">
                                          <p:val>
                                            <p:strVal val="#ppt_x-0.25"/>
                                          </p:val>
                                        </p:tav>
                                        <p:tav tm="100000">
                                          <p:val>
                                            <p:strVal val="#ppt_x"/>
                                          </p:val>
                                        </p:tav>
                                      </p:tavLst>
                                    </p:anim>
                                    <p:anim calcmode="lin" valueType="num">
                                      <p:cBhvr>
                                        <p:cTn id="55" dur="664" fill="hold" tmFilter="0.0,0.0; 0.25,0.07; 0.50,0.2; 0.75,0.467; 1.0,1.0">
                                          <p:stCondLst>
                                            <p:cond delay="0"/>
                                          </p:stCondLst>
                                        </p:cTn>
                                        <p:tgtEl>
                                          <p:spTgt spid="354"/>
                                        </p:tgtEl>
                                        <p:attrNameLst>
                                          <p:attrName>ppt_y</p:attrName>
                                        </p:attrNameLst>
                                      </p:cBhvr>
                                      <p:tavLst>
                                        <p:tav tm="0" fmla="#ppt_y-sin(pi*$)/3">
                                          <p:val>
                                            <p:fltVal val="0.5"/>
                                          </p:val>
                                        </p:tav>
                                        <p:tav tm="100000">
                                          <p:val>
                                            <p:fltVal val="1"/>
                                          </p:val>
                                        </p:tav>
                                      </p:tavLst>
                                    </p:anim>
                                    <p:anim calcmode="lin" valueType="num">
                                      <p:cBhvr>
                                        <p:cTn id="56" dur="664" fill="hold" tmFilter="0, 0; 0.125,0.2665; 0.25,0.4; 0.375,0.465; 0.5,0.5;  0.625,0.535; 0.75,0.6; 0.875,0.7335; 1,1">
                                          <p:stCondLst>
                                            <p:cond delay="664"/>
                                          </p:stCondLst>
                                        </p:cTn>
                                        <p:tgtEl>
                                          <p:spTgt spid="354"/>
                                        </p:tgtEl>
                                        <p:attrNameLst>
                                          <p:attrName>ppt_y</p:attrName>
                                        </p:attrNameLst>
                                      </p:cBhvr>
                                      <p:tavLst>
                                        <p:tav tm="0" fmla="#ppt_y-sin(pi*$)/9">
                                          <p:val>
                                            <p:fltVal val="0"/>
                                          </p:val>
                                        </p:tav>
                                        <p:tav tm="100000">
                                          <p:val>
                                            <p:fltVal val="1"/>
                                          </p:val>
                                        </p:tav>
                                      </p:tavLst>
                                    </p:anim>
                                    <p:anim calcmode="lin" valueType="num">
                                      <p:cBhvr>
                                        <p:cTn id="57" dur="332" fill="hold" tmFilter="0, 0; 0.125,0.2665; 0.25,0.4; 0.375,0.465; 0.5,0.5;  0.625,0.535; 0.75,0.6; 0.875,0.7335; 1,1">
                                          <p:stCondLst>
                                            <p:cond delay="1324"/>
                                          </p:stCondLst>
                                        </p:cTn>
                                        <p:tgtEl>
                                          <p:spTgt spid="354"/>
                                        </p:tgtEl>
                                        <p:attrNameLst>
                                          <p:attrName>ppt_y</p:attrName>
                                        </p:attrNameLst>
                                      </p:cBhvr>
                                      <p:tavLst>
                                        <p:tav tm="0" fmla="#ppt_y-sin(pi*$)/27">
                                          <p:val>
                                            <p:fltVal val="0"/>
                                          </p:val>
                                        </p:tav>
                                        <p:tav tm="100000">
                                          <p:val>
                                            <p:fltVal val="1"/>
                                          </p:val>
                                        </p:tav>
                                      </p:tavLst>
                                    </p:anim>
                                    <p:anim calcmode="lin" valueType="num">
                                      <p:cBhvr>
                                        <p:cTn id="58" dur="164" fill="hold" tmFilter="0, 0; 0.125,0.2665; 0.25,0.4; 0.375,0.465; 0.5,0.5;  0.625,0.535; 0.75,0.6; 0.875,0.7335; 1,1">
                                          <p:stCondLst>
                                            <p:cond delay="1656"/>
                                          </p:stCondLst>
                                        </p:cTn>
                                        <p:tgtEl>
                                          <p:spTgt spid="354"/>
                                        </p:tgtEl>
                                        <p:attrNameLst>
                                          <p:attrName>ppt_y</p:attrName>
                                        </p:attrNameLst>
                                      </p:cBhvr>
                                      <p:tavLst>
                                        <p:tav tm="0" fmla="#ppt_y-sin(pi*$)/81">
                                          <p:val>
                                            <p:fltVal val="0"/>
                                          </p:val>
                                        </p:tav>
                                        <p:tav tm="100000">
                                          <p:val>
                                            <p:fltVal val="1"/>
                                          </p:val>
                                        </p:tav>
                                      </p:tavLst>
                                    </p:anim>
                                    <p:animScale>
                                      <p:cBhvr>
                                        <p:cTn id="59" dur="26" fill="hold">
                                          <p:stCondLst>
                                            <p:cond delay="650"/>
                                          </p:stCondLst>
                                        </p:cTn>
                                        <p:tgtEl>
                                          <p:spTgt spid="354"/>
                                        </p:tgtEl>
                                      </p:cBhvr>
                                      <p:to x="100000" y="60000"/>
                                    </p:animScale>
                                    <p:animScale>
                                      <p:cBhvr>
                                        <p:cTn id="60" dur="166" decel="50000" fill="hold">
                                          <p:stCondLst>
                                            <p:cond delay="676"/>
                                          </p:stCondLst>
                                        </p:cTn>
                                        <p:tgtEl>
                                          <p:spTgt spid="354"/>
                                        </p:tgtEl>
                                      </p:cBhvr>
                                      <p:to x="100000" y="100000"/>
                                    </p:animScale>
                                    <p:animScale>
                                      <p:cBhvr>
                                        <p:cTn id="61" dur="26" decel="50000" fill="hold">
                                          <p:stCondLst>
                                            <p:cond delay="1312"/>
                                          </p:stCondLst>
                                        </p:cTn>
                                        <p:tgtEl>
                                          <p:spTgt spid="354"/>
                                        </p:tgtEl>
                                      </p:cBhvr>
                                      <p:to x="100000" y="80000"/>
                                    </p:animScale>
                                    <p:animScale>
                                      <p:cBhvr>
                                        <p:cTn id="62" dur="166" decel="50000" fill="hold">
                                          <p:stCondLst>
                                            <p:cond delay="1338"/>
                                          </p:stCondLst>
                                        </p:cTn>
                                        <p:tgtEl>
                                          <p:spTgt spid="354"/>
                                        </p:tgtEl>
                                      </p:cBhvr>
                                      <p:to x="100000" y="100000"/>
                                    </p:animScale>
                                    <p:animScale>
                                      <p:cBhvr>
                                        <p:cTn id="63" dur="26" decel="50000" fill="hold">
                                          <p:stCondLst>
                                            <p:cond delay="1642"/>
                                          </p:stCondLst>
                                        </p:cTn>
                                        <p:tgtEl>
                                          <p:spTgt spid="354"/>
                                        </p:tgtEl>
                                      </p:cBhvr>
                                      <p:to x="100000" y="90000"/>
                                    </p:animScale>
                                    <p:animScale>
                                      <p:cBhvr>
                                        <p:cTn id="64" dur="166" decel="50000" fill="hold">
                                          <p:stCondLst>
                                            <p:cond delay="1668"/>
                                          </p:stCondLst>
                                        </p:cTn>
                                        <p:tgtEl>
                                          <p:spTgt spid="354"/>
                                        </p:tgtEl>
                                      </p:cBhvr>
                                      <p:to x="100000" y="100000"/>
                                    </p:animScale>
                                    <p:animScale>
                                      <p:cBhvr>
                                        <p:cTn id="65" dur="26" decel="50000" fill="hold">
                                          <p:stCondLst>
                                            <p:cond delay="1808"/>
                                          </p:stCondLst>
                                        </p:cTn>
                                        <p:tgtEl>
                                          <p:spTgt spid="354"/>
                                        </p:tgtEl>
                                      </p:cBhvr>
                                      <p:to x="100000" y="95000"/>
                                    </p:animScale>
                                    <p:animScale>
                                      <p:cBhvr>
                                        <p:cTn id="66" dur="166" decel="50000" fill="hold">
                                          <p:stCondLst>
                                            <p:cond delay="1834"/>
                                          </p:stCondLst>
                                        </p:cTn>
                                        <p:tgtEl>
                                          <p:spTgt spid="354"/>
                                        </p:tgtEl>
                                      </p:cBhvr>
                                      <p:to x="100000" y="100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3" grpId="5"/>
      <p:bldP build="whole" bldLvl="1" animBg="1" rev="0" advAuto="0" spid="348" grpId="8"/>
      <p:bldP build="whole" bldLvl="1" animBg="1" rev="0" advAuto="0" spid="355" grpId="4"/>
      <p:bldP build="whole" bldLvl="1" animBg="1" rev="0" advAuto="0" spid="347" grpId="6"/>
      <p:bldP build="whole" bldLvl="1" animBg="1" rev="0" advAuto="0" spid="346" grpId="3"/>
      <p:bldP build="whole" bldLvl="1" animBg="1" rev="0" advAuto="0" spid="354" grpId="10"/>
      <p:bldP build="whole" bldLvl="1" animBg="1" rev="0" advAuto="0" spid="351" grpId="7"/>
      <p:bldP build="whole" bldLvl="1" animBg="1" rev="0" advAuto="0" spid="345" grpId="1"/>
      <p:bldP build="whole" bldLvl="1" animBg="1" rev="0" advAuto="0" spid="350" grpId="2"/>
      <p:bldP build="whole" bldLvl="1" animBg="1" rev="0" advAuto="0" spid="356" grpId="9"/>
    </p:bldLst>
  </p:timing>
</p:sld>
</file>

<file path=ppt/theme/_rels/theme1.xml.rels><?xml version="1.0" encoding="UTF-8"?>
<Relationships xmlns="http://schemas.openxmlformats.org/package/2006/relationships"><Relationship Id="rId1" Type="http://schemas.openxmlformats.org/officeDocument/2006/relationships/image" Target="../media/image6.png"/></Relationships>

</file>

<file path=ppt/theme/_rels/theme2.xml.rels><?xml version="1.0" encoding="UTF-8"?>
<Relationships xmlns="http://schemas.openxmlformats.org/package/2006/relationships"><Relationship Id="rId1" Type="http://schemas.openxmlformats.org/officeDocument/2006/relationships/image" Target="../media/image14.png"/></Relationships>

</file>

<file path=ppt/theme/theme1.xml><?xml version="1.0" encoding="utf-8"?>
<a:theme xmlns:a="http://schemas.openxmlformats.org/drawingml/2006/main" xmlns:r="http://schemas.openxmlformats.org/officeDocument/2006/relationships" name="Craft">
  <a:themeElements>
    <a:clrScheme name="Craft">
      <a:dk1>
        <a:srgbClr val="888888"/>
      </a:dk1>
      <a:lt1>
        <a:srgbClr val="006288"/>
      </a:lt1>
      <a:dk2>
        <a:srgbClr val="5C5D5F"/>
      </a:dk2>
      <a:lt2>
        <a:srgbClr val="CBCBCB"/>
      </a:lt2>
      <a:accent1>
        <a:srgbClr val="68B7E8"/>
      </a:accent1>
      <a:accent2>
        <a:srgbClr val="87BD40"/>
      </a:accent2>
      <a:accent3>
        <a:srgbClr val="E1B949"/>
      </a:accent3>
      <a:accent4>
        <a:srgbClr val="DF8E3E"/>
      </a:accent4>
      <a:accent5>
        <a:srgbClr val="DA6856"/>
      </a:accent5>
      <a:accent6>
        <a:srgbClr val="9779C2"/>
      </a:accent6>
      <a:hlink>
        <a:srgbClr val="0000FF"/>
      </a:hlink>
      <a:folHlink>
        <a:srgbClr val="FF00FF"/>
      </a:folHlink>
    </a:clrScheme>
    <a:fontScheme name="Craft">
      <a:majorFont>
        <a:latin typeface="Georgia"/>
        <a:ea typeface="Georgia"/>
        <a:cs typeface="Georgia"/>
      </a:majorFont>
      <a:minorFont>
        <a:latin typeface="Marker Felt"/>
        <a:ea typeface="Marker Felt"/>
        <a:cs typeface="Marker Felt"/>
      </a:minorFont>
    </a:fontScheme>
    <a:fmtScheme name="Craf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outerShdw sx="100000" sy="100000" kx="0" ky="0" algn="b" rotWithShape="0" blurRad="25400" dist="12700" dir="5400000">
                <a:srgbClr val="000000">
                  <a:alpha val="30000"/>
                </a:srgbClr>
              </a:outerShdw>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50800" cap="flat">
          <a:solidFill>
            <a:srgbClr val="FFFFFF">
              <a:alpha val="70300"/>
            </a:srgb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5600"/>
          </a:spcBef>
          <a:spcAft>
            <a:spcPts val="0"/>
          </a:spcAft>
          <a:buClrTx/>
          <a:buSzTx/>
          <a:buFontTx/>
          <a:buNone/>
          <a:tabLst/>
          <a:defRPr b="0" baseline="0" cap="none" i="0" spc="0" strike="noStrike" sz="5000" u="none" kumimoji="0" normalizeH="0">
            <a:ln>
              <a:noFill/>
            </a:ln>
            <a:solidFill>
              <a:srgbClr val="006288"/>
            </a:solidFill>
            <a:effectLst/>
            <a:uFillTx/>
            <a:latin typeface="+mj-lt"/>
            <a:ea typeface="+mj-ea"/>
            <a:cs typeface="+mj-cs"/>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Craft">
  <a:themeElements>
    <a:clrScheme name="Craft">
      <a:dk1>
        <a:srgbClr val="000000"/>
      </a:dk1>
      <a:lt1>
        <a:srgbClr val="FFFFFF"/>
      </a:lt1>
      <a:dk2>
        <a:srgbClr val="5C5D5F"/>
      </a:dk2>
      <a:lt2>
        <a:srgbClr val="CBCBCB"/>
      </a:lt2>
      <a:accent1>
        <a:srgbClr val="68B7E8"/>
      </a:accent1>
      <a:accent2>
        <a:srgbClr val="87BD40"/>
      </a:accent2>
      <a:accent3>
        <a:srgbClr val="E1B949"/>
      </a:accent3>
      <a:accent4>
        <a:srgbClr val="DF8E3E"/>
      </a:accent4>
      <a:accent5>
        <a:srgbClr val="DA6856"/>
      </a:accent5>
      <a:accent6>
        <a:srgbClr val="9779C2"/>
      </a:accent6>
      <a:hlink>
        <a:srgbClr val="0000FF"/>
      </a:hlink>
      <a:folHlink>
        <a:srgbClr val="FF00FF"/>
      </a:folHlink>
    </a:clrScheme>
    <a:fontScheme name="Craft">
      <a:majorFont>
        <a:latin typeface="Georgia"/>
        <a:ea typeface="Georgia"/>
        <a:cs typeface="Georgia"/>
      </a:majorFont>
      <a:minorFont>
        <a:latin typeface="Marker Felt"/>
        <a:ea typeface="Marker Felt"/>
        <a:cs typeface="Marker Felt"/>
      </a:minorFont>
    </a:fontScheme>
    <a:fmtScheme name="Craf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outerShdw sx="100000" sy="100000" kx="0" ky="0" algn="b" rotWithShape="0" blurRad="25400" dist="12700" dir="5400000">
                <a:srgbClr val="000000">
                  <a:alpha val="30000"/>
                </a:srgbClr>
              </a:outerShdw>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50800" cap="flat">
          <a:solidFill>
            <a:srgbClr val="FFFFFF">
              <a:alpha val="70300"/>
            </a:srgb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5600"/>
          </a:spcBef>
          <a:spcAft>
            <a:spcPts val="0"/>
          </a:spcAft>
          <a:buClrTx/>
          <a:buSzTx/>
          <a:buFontTx/>
          <a:buNone/>
          <a:tabLst/>
          <a:defRPr b="0" baseline="0" cap="none" i="0" spc="0" strike="noStrike" sz="5000" u="none" kumimoji="0" normalizeH="0">
            <a:ln>
              <a:noFill/>
            </a:ln>
            <a:solidFill>
              <a:srgbClr val="006288"/>
            </a:solidFill>
            <a:effectLst/>
            <a:uFillTx/>
            <a:latin typeface="+mj-lt"/>
            <a:ea typeface="+mj-ea"/>
            <a:cs typeface="+mj-cs"/>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