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1pPr>
    <a:lvl2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2pPr>
    <a:lvl3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3pPr>
    <a:lvl4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4pPr>
    <a:lvl5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5pPr>
    <a:lvl6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6pPr>
    <a:lvl7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7pPr>
    <a:lvl8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8pPr>
    <a:lvl9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8B8173"/>
              </a:solidFill>
              <a:prstDash val="solid"/>
              <a:miter lim="400000"/>
            </a:ln>
          </a:top>
          <a:bottom>
            <a:ln w="12700" cap="flat">
              <a:solidFill>
                <a:srgbClr val="8B8173"/>
              </a:solidFill>
              <a:prstDash val="solid"/>
              <a:miter lim="400000"/>
            </a:ln>
          </a:bottom>
          <a:insideH>
            <a:ln w="12700" cap="flat">
              <a:solidFill>
                <a:srgbClr val="8B8173"/>
              </a:solidFill>
              <a:prstDash val="solid"/>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Titolo Testo"/>
          <p:cNvSpPr txBox="1"/>
          <p:nvPr>
            <p:ph type="title"/>
          </p:nvPr>
        </p:nvSpPr>
        <p:spPr>
          <a:xfrm>
            <a:off x="2070100" y="2070100"/>
            <a:ext cx="20243800" cy="5003800"/>
          </a:xfrm>
          <a:prstGeom prst="rect">
            <a:avLst/>
          </a:prstGeom>
        </p:spPr>
        <p:txBody>
          <a:bodyPr anchor="b"/>
          <a:lstStyle/>
          <a:p>
            <a:pPr/>
            <a:r>
              <a:t>Titolo Testo</a:t>
            </a:r>
          </a:p>
        </p:txBody>
      </p:sp>
      <p:sp>
        <p:nvSpPr>
          <p:cNvPr id="12" name="Corpo livello uno…"/>
          <p:cNvSpPr txBox="1"/>
          <p:nvPr>
            <p:ph type="body" sz="quarter" idx="1"/>
          </p:nvPr>
        </p:nvSpPr>
        <p:spPr>
          <a:xfrm>
            <a:off x="2070100" y="7061200"/>
            <a:ext cx="20243800" cy="31496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lenco">
    <p:spTree>
      <p:nvGrpSpPr>
        <p:cNvPr id="1" name=""/>
        <p:cNvGrpSpPr/>
        <p:nvPr/>
      </p:nvGrpSpPr>
      <p:grpSpPr>
        <a:xfrm>
          <a:off x="0" y="0"/>
          <a:ext cx="0" cy="0"/>
          <a:chOff x="0" y="0"/>
          <a:chExt cx="0" cy="0"/>
        </a:xfrm>
      </p:grpSpPr>
      <p:sp>
        <p:nvSpPr>
          <p:cNvPr id="93" name="Corpo livello uno…"/>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01" name="Ravioli con cipolla caramellata su un piatto di colore bianco"/>
          <p:cNvSpPr/>
          <p:nvPr>
            <p:ph type="pic" sz="half" idx="21"/>
          </p:nvPr>
        </p:nvSpPr>
        <p:spPr>
          <a:xfrm>
            <a:off x="13652500" y="4610100"/>
            <a:ext cx="9525000" cy="10371667"/>
          </a:xfrm>
          <a:prstGeom prst="rect">
            <a:avLst/>
          </a:prstGeom>
          <a:ln w="9525">
            <a:round/>
          </a:ln>
        </p:spPr>
        <p:txBody>
          <a:bodyPr lIns="91439" tIns="45719" rIns="91439" bIns="45719" anchor="t">
            <a:noAutofit/>
          </a:bodyPr>
          <a:lstStyle/>
          <a:p>
            <a:pPr/>
          </a:p>
        </p:txBody>
      </p:sp>
      <p:sp>
        <p:nvSpPr>
          <p:cNvPr id="102" name="Cucchiaio in legno in una ciotola di risotto"/>
          <p:cNvSpPr/>
          <p:nvPr>
            <p:ph type="pic" sz="half" idx="22"/>
          </p:nvPr>
        </p:nvSpPr>
        <p:spPr>
          <a:xfrm>
            <a:off x="13030200" y="630755"/>
            <a:ext cx="10820400" cy="7213601"/>
          </a:xfrm>
          <a:prstGeom prst="rect">
            <a:avLst/>
          </a:prstGeom>
          <a:ln w="9525">
            <a:round/>
          </a:ln>
        </p:spPr>
        <p:txBody>
          <a:bodyPr lIns="91439" tIns="45719" rIns="91439" bIns="45719" anchor="t">
            <a:noAutofit/>
          </a:bodyPr>
          <a:lstStyle/>
          <a:p>
            <a:pPr/>
          </a:p>
        </p:txBody>
      </p:sp>
      <p:sp>
        <p:nvSpPr>
          <p:cNvPr id="103" name="Primo piano di una pasta con il pesto in un piatto bianco"/>
          <p:cNvSpPr/>
          <p:nvPr>
            <p:ph type="pic" idx="23"/>
          </p:nvPr>
        </p:nvSpPr>
        <p:spPr>
          <a:xfrm>
            <a:off x="1206500" y="-1955800"/>
            <a:ext cx="12065000" cy="18135600"/>
          </a:xfrm>
          <a:prstGeom prst="rect">
            <a:avLst/>
          </a:prstGeom>
          <a:ln w="9525">
            <a:round/>
          </a:ln>
        </p:spPr>
        <p:txBody>
          <a:bodyPr lIns="91439" tIns="45719" rIns="91439" bIns="45719" anchor="t">
            <a:noAutofit/>
          </a:bodyPr>
          <a:lstStyle/>
          <a:p>
            <a:pPr/>
          </a:p>
        </p:txBody>
      </p:sp>
      <p:sp>
        <p:nvSpPr>
          <p:cNvPr id="10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11" name="–Giovanni Mela"/>
          <p:cNvSpPr txBox="1"/>
          <p:nvPr>
            <p:ph type="body" sz="quarter" idx="21"/>
          </p:nvPr>
        </p:nvSpPr>
        <p:spPr>
          <a:xfrm>
            <a:off x="2387600" y="8953500"/>
            <a:ext cx="19621500" cy="774700"/>
          </a:xfrm>
          <a:prstGeom prst="rect">
            <a:avLst/>
          </a:prstGeom>
        </p:spPr>
        <p:txBody>
          <a:bodyPr anchor="t">
            <a:spAutoFit/>
          </a:bodyPr>
          <a:lstStyle>
            <a:lvl1pPr marL="0" indent="0" algn="ctr">
              <a:spcBef>
                <a:spcPts val="0"/>
              </a:spcBef>
              <a:buClrTx/>
              <a:buSzTx/>
              <a:buNone/>
              <a:defRPr sz="4200"/>
            </a:lvl1pPr>
          </a:lstStyle>
          <a:p>
            <a:pPr/>
            <a:r>
              <a:t>–Giovanni Mela</a:t>
            </a:r>
          </a:p>
        </p:txBody>
      </p:sp>
      <p:sp>
        <p:nvSpPr>
          <p:cNvPr id="112" name="“Inserisci qui una citazione”."/>
          <p:cNvSpPr txBox="1"/>
          <p:nvPr>
            <p:ph type="body" sz="quarter" idx="22"/>
          </p:nvPr>
        </p:nvSpPr>
        <p:spPr>
          <a:xfrm>
            <a:off x="2387600" y="5976342"/>
            <a:ext cx="19621500" cy="1016001"/>
          </a:xfrm>
          <a:prstGeom prst="rect">
            <a:avLst/>
          </a:prstGeom>
        </p:spPr>
        <p:txBody>
          <a:bodyPr>
            <a:spAutoFit/>
          </a:bodyPr>
          <a:lstStyle>
            <a:lvl1pPr marL="0" indent="0" algn="ctr">
              <a:spcBef>
                <a:spcPts val="3400"/>
              </a:spcBef>
              <a:buClrTx/>
              <a:buSzTx/>
              <a:buNone/>
              <a:defRPr sz="5800"/>
            </a:lvl1pPr>
          </a:lstStyle>
          <a:p>
            <a:pPr/>
            <a:r>
              <a:t>“Inserisci qui una citazione”. </a:t>
            </a:r>
          </a:p>
        </p:txBody>
      </p:sp>
      <p:sp>
        <p:nvSpPr>
          <p:cNvPr id="1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Cucchiaio in legno in una ciotola di risotto"/>
          <p:cNvSpPr/>
          <p:nvPr>
            <p:ph type="pic" idx="21"/>
          </p:nvPr>
        </p:nvSpPr>
        <p:spPr>
          <a:xfrm>
            <a:off x="-401356" y="-466091"/>
            <a:ext cx="24858146" cy="16572100"/>
          </a:xfrm>
          <a:prstGeom prst="rect">
            <a:avLst/>
          </a:prstGeom>
          <a:ln w="25400"/>
        </p:spPr>
        <p:txBody>
          <a:bodyPr lIns="91439" tIns="45719" rIns="91439" bIns="45719" anchor="t">
            <a:noAutofit/>
          </a:bodyPr>
          <a:lstStyle/>
          <a:p>
            <a:pPr/>
          </a:p>
        </p:txBody>
      </p:sp>
      <p:sp>
        <p:nvSpPr>
          <p:cNvPr id="12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2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Cucchiaio in legno in una ciotola di risotto"/>
          <p:cNvSpPr/>
          <p:nvPr>
            <p:ph type="pic" idx="21"/>
          </p:nvPr>
        </p:nvSpPr>
        <p:spPr>
          <a:xfrm>
            <a:off x="2559736" y="-1609527"/>
            <a:ext cx="18834099" cy="12556076"/>
          </a:xfrm>
          <a:prstGeom prst="rect">
            <a:avLst/>
          </a:prstGeom>
          <a:ln w="9525">
            <a:round/>
          </a:ln>
        </p:spPr>
        <p:txBody>
          <a:bodyPr lIns="91439" tIns="45719" rIns="91439" bIns="45719" anchor="t">
            <a:noAutofit/>
          </a:bodyPr>
          <a:lstStyle/>
          <a:p>
            <a:pPr/>
          </a:p>
        </p:txBody>
      </p:sp>
      <p:sp>
        <p:nvSpPr>
          <p:cNvPr id="21" name="Titolo Testo"/>
          <p:cNvSpPr txBox="1"/>
          <p:nvPr>
            <p:ph type="title"/>
          </p:nvPr>
        </p:nvSpPr>
        <p:spPr>
          <a:xfrm>
            <a:off x="2070100" y="8788400"/>
            <a:ext cx="20243800" cy="1968500"/>
          </a:xfrm>
          <a:prstGeom prst="rect">
            <a:avLst/>
          </a:prstGeom>
        </p:spPr>
        <p:txBody>
          <a:bodyPr/>
          <a:lstStyle/>
          <a:p>
            <a:pPr/>
            <a:r>
              <a:t>Titolo Testo</a:t>
            </a:r>
          </a:p>
        </p:txBody>
      </p:sp>
      <p:sp>
        <p:nvSpPr>
          <p:cNvPr id="22" name="Corpo livello uno…"/>
          <p:cNvSpPr txBox="1"/>
          <p:nvPr>
            <p:ph type="body" sz="quarter" idx="1"/>
          </p:nvPr>
        </p:nvSpPr>
        <p:spPr>
          <a:xfrm>
            <a:off x="2070100" y="10744200"/>
            <a:ext cx="20243800" cy="19685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2070100" y="4356100"/>
            <a:ext cx="20243800" cy="50038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38" name="Primo piano di un cucchiaio in legno in una ciotola di risotto"/>
          <p:cNvSpPr/>
          <p:nvPr>
            <p:ph type="pic" idx="21"/>
          </p:nvPr>
        </p:nvSpPr>
        <p:spPr>
          <a:xfrm>
            <a:off x="8592578" y="822007"/>
            <a:ext cx="18666243" cy="12444154"/>
          </a:xfrm>
          <a:prstGeom prst="rect">
            <a:avLst/>
          </a:prstGeom>
          <a:ln w="9525">
            <a:round/>
          </a:ln>
        </p:spPr>
        <p:txBody>
          <a:bodyPr lIns="91439" tIns="45719" rIns="91439" bIns="45719" anchor="t">
            <a:noAutofit/>
          </a:bodyPr>
          <a:lstStyle/>
          <a:p>
            <a:pPr/>
          </a:p>
        </p:txBody>
      </p:sp>
      <p:sp>
        <p:nvSpPr>
          <p:cNvPr id="39" name="Titolo Testo"/>
          <p:cNvSpPr txBox="1"/>
          <p:nvPr>
            <p:ph type="title"/>
          </p:nvPr>
        </p:nvSpPr>
        <p:spPr>
          <a:xfrm>
            <a:off x="1778000" y="1104900"/>
            <a:ext cx="10223500" cy="5359400"/>
          </a:xfrm>
          <a:prstGeom prst="rect">
            <a:avLst/>
          </a:prstGeom>
        </p:spPr>
        <p:txBody>
          <a:bodyPr anchor="b"/>
          <a:lstStyle/>
          <a:p>
            <a:pPr/>
            <a:r>
              <a:t>Titolo Testo</a:t>
            </a:r>
          </a:p>
        </p:txBody>
      </p:sp>
      <p:sp>
        <p:nvSpPr>
          <p:cNvPr id="40" name="Corpo livello uno…"/>
          <p:cNvSpPr txBox="1"/>
          <p:nvPr>
            <p:ph type="body" sz="quarter" idx="1"/>
          </p:nvPr>
        </p:nvSpPr>
        <p:spPr>
          <a:xfrm>
            <a:off x="1778000" y="6731000"/>
            <a:ext cx="10223500" cy="53594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d elenco">
    <p:spTree>
      <p:nvGrpSpPr>
        <p:cNvPr id="1" name=""/>
        <p:cNvGrpSpPr/>
        <p:nvPr/>
      </p:nvGrpSpPr>
      <p:grpSpPr>
        <a:xfrm>
          <a:off x="0" y="0"/>
          <a:ext cx="0" cy="0"/>
          <a:chOff x="0" y="0"/>
          <a:chExt cx="0" cy="0"/>
        </a:xfrm>
      </p:grpSpPr>
      <p:sp>
        <p:nvSpPr>
          <p:cNvPr id="56" name="Titolo Testo"/>
          <p:cNvSpPr txBox="1"/>
          <p:nvPr>
            <p:ph type="title"/>
          </p:nvPr>
        </p:nvSpPr>
        <p:spPr>
          <a:prstGeom prst="rect">
            <a:avLst/>
          </a:prstGeom>
        </p:spPr>
        <p:txBody>
          <a:bodyPr/>
          <a:lstStyle/>
          <a:p>
            <a:pPr/>
            <a:r>
              <a:t>Titolo Testo</a:t>
            </a:r>
          </a:p>
        </p:txBody>
      </p:sp>
      <p:sp>
        <p:nvSpPr>
          <p:cNvPr id="57" name="Corpo livello uno…"/>
          <p:cNvSpPr txBox="1"/>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foto">
    <p:spTree>
      <p:nvGrpSpPr>
        <p:cNvPr id="1" name=""/>
        <p:cNvGrpSpPr/>
        <p:nvPr/>
      </p:nvGrpSpPr>
      <p:grpSpPr>
        <a:xfrm>
          <a:off x="0" y="0"/>
          <a:ext cx="0" cy="0"/>
          <a:chOff x="0" y="0"/>
          <a:chExt cx="0" cy="0"/>
        </a:xfrm>
      </p:grpSpPr>
      <p:sp>
        <p:nvSpPr>
          <p:cNvPr id="65" name="Primo piano di una pasta con il pesto in un piatto bianco"/>
          <p:cNvSpPr/>
          <p:nvPr>
            <p:ph type="pic" idx="21"/>
          </p:nvPr>
        </p:nvSpPr>
        <p:spPr>
          <a:xfrm>
            <a:off x="12934950" y="2257124"/>
            <a:ext cx="9525000" cy="14317580"/>
          </a:xfrm>
          <a:prstGeom prst="rect">
            <a:avLst/>
          </a:prstGeom>
          <a:ln w="9525">
            <a:round/>
          </a:ln>
        </p:spPr>
        <p:txBody>
          <a:bodyPr lIns="91439" tIns="45719" rIns="91439" bIns="45719" anchor="t">
            <a:noAutofit/>
          </a:bodyPr>
          <a:lstStyle/>
          <a:p>
            <a:pPr/>
          </a:p>
        </p:txBody>
      </p:sp>
      <p:sp>
        <p:nvSpPr>
          <p:cNvPr id="66" name="Titolo Testo"/>
          <p:cNvSpPr txBox="1"/>
          <p:nvPr>
            <p:ph type="title"/>
          </p:nvPr>
        </p:nvSpPr>
        <p:spPr>
          <a:prstGeom prst="rect">
            <a:avLst/>
          </a:prstGeom>
        </p:spPr>
        <p:txBody>
          <a:bodyPr/>
          <a:lstStyle/>
          <a:p>
            <a:pPr/>
            <a:r>
              <a:t>Titolo Testo</a:t>
            </a:r>
          </a:p>
        </p:txBody>
      </p:sp>
      <p:sp>
        <p:nvSpPr>
          <p:cNvPr id="67" name="Corpo livello uno…"/>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piccola">
    <p:spTree>
      <p:nvGrpSpPr>
        <p:cNvPr id="1" name=""/>
        <p:cNvGrpSpPr/>
        <p:nvPr/>
      </p:nvGrpSpPr>
      <p:grpSpPr>
        <a:xfrm>
          <a:off x="0" y="0"/>
          <a:ext cx="0" cy="0"/>
          <a:chOff x="0" y="0"/>
          <a:chExt cx="0" cy="0"/>
        </a:xfrm>
      </p:grpSpPr>
      <p:sp>
        <p:nvSpPr>
          <p:cNvPr id="75" name="Titolo Testo"/>
          <p:cNvSpPr txBox="1"/>
          <p:nvPr>
            <p:ph type="title"/>
          </p:nvPr>
        </p:nvSpPr>
        <p:spPr>
          <a:prstGeom prst="rect">
            <a:avLst/>
          </a:prstGeom>
        </p:spPr>
        <p:txBody>
          <a:bodyPr/>
          <a:lstStyle/>
          <a:p>
            <a:pPr/>
            <a:r>
              <a:t>Titolo Testo</a:t>
            </a:r>
          </a:p>
        </p:txBody>
      </p:sp>
      <p:sp>
        <p:nvSpPr>
          <p:cNvPr id="76" name="Corpo livello uno…"/>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7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grande">
    <p:spTree>
      <p:nvGrpSpPr>
        <p:cNvPr id="1" name=""/>
        <p:cNvGrpSpPr/>
        <p:nvPr/>
      </p:nvGrpSpPr>
      <p:grpSpPr>
        <a:xfrm>
          <a:off x="0" y="0"/>
          <a:ext cx="0" cy="0"/>
          <a:chOff x="0" y="0"/>
          <a:chExt cx="0" cy="0"/>
        </a:xfrm>
      </p:grpSpPr>
      <p:sp>
        <p:nvSpPr>
          <p:cNvPr id="84" name="Titolo Testo"/>
          <p:cNvSpPr txBox="1"/>
          <p:nvPr>
            <p:ph type="title"/>
          </p:nvPr>
        </p:nvSpPr>
        <p:spPr>
          <a:prstGeom prst="rect">
            <a:avLst/>
          </a:prstGeom>
        </p:spPr>
        <p:txBody>
          <a:bodyPr/>
          <a:lstStyle/>
          <a:p>
            <a:pPr/>
            <a:r>
              <a:t>Titolo Testo</a:t>
            </a:r>
          </a:p>
        </p:txBody>
      </p:sp>
      <p:sp>
        <p:nvSpPr>
          <p:cNvPr id="85" name="Corpo livello uno…"/>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Corpo livello uno…"/>
          <p:cNvSpPr txBox="1"/>
          <p:nvPr>
            <p:ph type="body" idx="1"/>
          </p:nvPr>
        </p:nvSpPr>
        <p:spPr>
          <a:xfrm>
            <a:off x="2070100" y="1320800"/>
            <a:ext cx="20243800" cy="1107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p:nvPr>
            <p:ph type="title"/>
          </p:nvPr>
        </p:nvSpPr>
        <p:spPr>
          <a:xfrm>
            <a:off x="2070100" y="800100"/>
            <a:ext cx="20243800" cy="332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4" name="Numero diapositiva"/>
          <p:cNvSpPr txBox="1"/>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lgn="ctr">
              <a:spcBef>
                <a:spcPts val="0"/>
              </a:spcBef>
              <a:defRPr b="1" sz="2400">
                <a:solidFill>
                  <a:srgbClr val="51573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1pPr>
      <a:lvl2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2pPr>
      <a:lvl3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3pPr>
      <a:lvl4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4pPr>
      <a:lvl5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5pPr>
      <a:lvl6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6pPr>
      <a:lvl7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7pPr>
      <a:lvl8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8pPr>
      <a:lvl9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9pPr>
    </p:titleStyle>
    <p:bodyStyle>
      <a:lvl1pPr marL="571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1pPr>
      <a:lvl2pPr marL="1143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2pPr>
      <a:lvl3pPr marL="1714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3pPr>
      <a:lvl4pPr marL="2286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4pPr>
      <a:lvl5pPr marL="2857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5pPr>
      <a:lvl6pPr marL="3429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6pPr>
      <a:lvl7pPr marL="4000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7pPr>
      <a:lvl8pPr marL="4572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8pPr>
      <a:lvl9pPr marL="5143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9pPr>
    </p:bodyStyle>
    <p:otherStyle>
      <a:lvl1pPr marL="0" marR="0" indent="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1pPr>
      <a:lvl2pPr marL="0" marR="0" indent="228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2pPr>
      <a:lvl3pPr marL="0" marR="0" indent="457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3pPr>
      <a:lvl4pPr marL="0" marR="0" indent="685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4pPr>
      <a:lvl5pPr marL="0" marR="0" indent="9144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5pPr>
      <a:lvl6pPr marL="0" marR="0" indent="11430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6pPr>
      <a:lvl7pPr marL="0" marR="0" indent="1371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7pPr>
      <a:lvl8pPr marL="0" marR="0" indent="1600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8pPr>
      <a:lvl9pPr marL="0" marR="0" indent="1828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1.g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2.g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gif"/><Relationship Id="rId3" Type="http://schemas.openxmlformats.org/officeDocument/2006/relationships/image" Target="../media/image14.g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3.gif"/><Relationship Id="rId4" Type="http://schemas.openxmlformats.org/officeDocument/2006/relationships/image" Target="../media/image4.gif"/></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gif"/><Relationship Id="rId3" Type="http://schemas.openxmlformats.org/officeDocument/2006/relationships/image" Target="../media/image6.gif"/><Relationship Id="rId4" Type="http://schemas.openxmlformats.org/officeDocument/2006/relationships/image" Target="../media/image7.gif"/><Relationship Id="rId5"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gif"/><Relationship Id="rId3" Type="http://schemas.openxmlformats.org/officeDocument/2006/relationships/image" Target="../media/image9.gif"/><Relationship Id="rId4" Type="http://schemas.openxmlformats.org/officeDocument/2006/relationships/image" Target="../media/image10.gif"/><Relationship Id="rId5" Type="http://schemas.openxmlformats.org/officeDocument/2006/relationships/image" Target="../media/image11.gif"/><Relationship Id="rId6"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Associazione culturale Antonio Rosmini - Trento                            9 gennaio 2024"/>
          <p:cNvSpPr txBox="1"/>
          <p:nvPr>
            <p:ph type="body" idx="21"/>
          </p:nvPr>
        </p:nvSpPr>
        <p:spPr>
          <a:xfrm>
            <a:off x="-362484" y="709639"/>
            <a:ext cx="22120976" cy="575056"/>
          </a:xfrm>
          <a:prstGeom prst="rect">
            <a:avLst/>
          </a:prstGeom>
        </p:spPr>
        <p:txBody>
          <a:bodyPr/>
          <a:lstStyle>
            <a:lvl1pPr>
              <a:defRPr sz="3000">
                <a:solidFill>
                  <a:srgbClr val="005493"/>
                </a:solidFill>
              </a:defRPr>
            </a:lvl1pPr>
          </a:lstStyle>
          <a:p>
            <a:pPr/>
            <a:r>
              <a:t>Associazione culturale Antonio Rosmini - Trento                            9 gennaio 2024</a:t>
            </a:r>
          </a:p>
        </p:txBody>
      </p:sp>
      <p:sp>
        <p:nvSpPr>
          <p:cNvPr id="138" name="“The Seven Ages. Il cammino dell’uomo attraverso la letteratura inglese”"/>
          <p:cNvSpPr txBox="1"/>
          <p:nvPr>
            <p:ph type="body" idx="22"/>
          </p:nvPr>
        </p:nvSpPr>
        <p:spPr>
          <a:xfrm>
            <a:off x="-1" y="1490743"/>
            <a:ext cx="24384001" cy="986230"/>
          </a:xfrm>
          <a:prstGeom prst="rect">
            <a:avLst/>
          </a:prstGeom>
        </p:spPr>
        <p:txBody>
          <a:bodyPr/>
          <a:lstStyle>
            <a:lvl1pPr>
              <a:defRPr sz="5600">
                <a:solidFill>
                  <a:srgbClr val="0433FF"/>
                </a:solidFill>
              </a:defRPr>
            </a:lvl1pPr>
          </a:lstStyle>
          <a:p>
            <a:pPr/>
            <a:r>
              <a:t>“The Seven Ages. Il cammino dell’uomo attraverso la letteratura inglese”</a:t>
            </a:r>
          </a:p>
        </p:txBody>
      </p:sp>
      <p:grpSp>
        <p:nvGrpSpPr>
          <p:cNvPr id="141" name="039f9fcbd8bf56daccfcc144ef723a8b.jpg"/>
          <p:cNvGrpSpPr/>
          <p:nvPr/>
        </p:nvGrpSpPr>
        <p:grpSpPr>
          <a:xfrm>
            <a:off x="2270297" y="4449691"/>
            <a:ext cx="6204323" cy="4816618"/>
            <a:chOff x="0" y="0"/>
            <a:chExt cx="6204322" cy="4816617"/>
          </a:xfrm>
        </p:grpSpPr>
        <p:pic>
          <p:nvPicPr>
            <p:cNvPr id="140" name="039f9fcbd8bf56daccfcc144ef723a8b.jpg" descr="039f9fcbd8bf56daccfcc144ef723a8b.jpg"/>
            <p:cNvPicPr>
              <a:picLocks noChangeAspect="1"/>
            </p:cNvPicPr>
            <p:nvPr/>
          </p:nvPicPr>
          <p:blipFill>
            <a:blip r:embed="rId2">
              <a:extLst/>
            </a:blip>
            <a:stretch>
              <a:fillRect/>
            </a:stretch>
          </p:blipFill>
          <p:spPr>
            <a:xfrm>
              <a:off x="63500" y="63500"/>
              <a:ext cx="6077323" cy="4689618"/>
            </a:xfrm>
            <a:prstGeom prst="rect">
              <a:avLst/>
            </a:prstGeom>
            <a:ln>
              <a:noFill/>
            </a:ln>
            <a:effectLst/>
          </p:spPr>
        </p:pic>
        <p:pic>
          <p:nvPicPr>
            <p:cNvPr id="139" name="039f9fcbd8bf56daccfcc144ef723a8b.jpg" descr="039f9fcbd8bf56daccfcc144ef723a8b.jpg"/>
            <p:cNvPicPr>
              <a:picLocks noChangeAspect="0"/>
            </p:cNvPicPr>
            <p:nvPr/>
          </p:nvPicPr>
          <p:blipFill>
            <a:blip r:embed="rId3">
              <a:extLst/>
            </a:blip>
            <a:stretch>
              <a:fillRect/>
            </a:stretch>
          </p:blipFill>
          <p:spPr>
            <a:xfrm>
              <a:off x="0" y="0"/>
              <a:ext cx="6204323" cy="4816618"/>
            </a:xfrm>
            <a:prstGeom prst="rect">
              <a:avLst/>
            </a:prstGeom>
            <a:effectLst/>
          </p:spPr>
        </p:pic>
      </p:grpSp>
      <p:grpSp>
        <p:nvGrpSpPr>
          <p:cNvPr id="144" name="logo copia.jpg"/>
          <p:cNvGrpSpPr/>
          <p:nvPr/>
        </p:nvGrpSpPr>
        <p:grpSpPr>
          <a:xfrm>
            <a:off x="23053560" y="11953"/>
            <a:ext cx="1322936" cy="1424537"/>
            <a:chOff x="0" y="0"/>
            <a:chExt cx="1322935" cy="1424535"/>
          </a:xfrm>
        </p:grpSpPr>
        <p:pic>
          <p:nvPicPr>
            <p:cNvPr id="143" name="logo copia.jpg" descr="logo copia.jpg"/>
            <p:cNvPicPr>
              <a:picLocks noChangeAspect="1"/>
            </p:cNvPicPr>
            <p:nvPr/>
          </p:nvPicPr>
          <p:blipFill>
            <a:blip r:embed="rId4">
              <a:extLst/>
            </a:blip>
            <a:stretch>
              <a:fillRect/>
            </a:stretch>
          </p:blipFill>
          <p:spPr>
            <a:xfrm>
              <a:off x="165100" y="114300"/>
              <a:ext cx="992736" cy="992736"/>
            </a:xfrm>
            <a:prstGeom prst="rect">
              <a:avLst/>
            </a:prstGeom>
            <a:ln>
              <a:noFill/>
            </a:ln>
            <a:effectLst/>
          </p:spPr>
        </p:pic>
        <p:pic>
          <p:nvPicPr>
            <p:cNvPr id="142" name="logo copia.jpg" descr="logo copia.jpg"/>
            <p:cNvPicPr>
              <a:picLocks noChangeAspect="0"/>
            </p:cNvPicPr>
            <p:nvPr/>
          </p:nvPicPr>
          <p:blipFill>
            <a:blip r:embed="rId5">
              <a:extLst/>
            </a:blip>
            <a:stretch>
              <a:fillRect/>
            </a:stretch>
          </p:blipFill>
          <p:spPr>
            <a:xfrm>
              <a:off x="0" y="0"/>
              <a:ext cx="1322936" cy="1424536"/>
            </a:xfrm>
            <a:prstGeom prst="rect">
              <a:avLst/>
            </a:prstGeom>
            <a:effectLst/>
          </p:spPr>
        </p:pic>
      </p:grpSp>
      <p:sp>
        <p:nvSpPr>
          <p:cNvPr id="145" name="JACQUES -‐‑ Tutto il mondo è una palcoscenico, e gli uomini e le donne sono soltanto attori. Hanno le loro uscite come le loro entrate, e nella vita ognuno recita molte parti, ed i suoi atti sono sette età. Prima, l'infante che miagola e vomita in brac"/>
          <p:cNvSpPr txBox="1"/>
          <p:nvPr/>
        </p:nvSpPr>
        <p:spPr>
          <a:xfrm>
            <a:off x="9989393" y="3842299"/>
            <a:ext cx="13130948" cy="92007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spcBef>
                <a:spcPts val="1200"/>
              </a:spcBef>
              <a:defRPr sz="3000">
                <a:solidFill>
                  <a:srgbClr val="333333"/>
                </a:solidFill>
                <a:latin typeface="Times Roman"/>
                <a:ea typeface="Times Roman"/>
                <a:cs typeface="Times Roman"/>
                <a:sym typeface="Times Roman"/>
              </a:defRPr>
            </a:pPr>
            <a:r>
              <a:t>JACQUES -­‐‑ Tutto il mondo è una palcoscenico, e gli uomini e le donne sono soltanto attori. Hanno le loro uscite come le loro entrate, e nella vita ognuno recita molte parti, ed i suoi atti sono sette età. Prima, </a:t>
            </a:r>
            <a:r>
              <a:rPr>
                <a:solidFill>
                  <a:srgbClr val="FF2600"/>
                </a:solidFill>
              </a:rPr>
              <a:t>l'infante</a:t>
            </a:r>
            <a:r>
              <a:t> che miagola e vomita in braccio alla nutrice. </a:t>
            </a:r>
            <a:r>
              <a:rPr>
                <a:solidFill>
                  <a:srgbClr val="FF2600"/>
                </a:solidFill>
              </a:rPr>
              <a:t>Lo scolaro poi</a:t>
            </a:r>
            <a:r>
              <a:t>, piagnucoloso, la sua brava cartella, la faccia rilucente nel mattino, che assai malvolentieri striscia verso la scuola a passo di lumaca. E poi </a:t>
            </a:r>
            <a:r>
              <a:rPr>
                <a:solidFill>
                  <a:srgbClr val="FF2600"/>
                </a:solidFill>
              </a:rPr>
              <a:t>l'innamorato,</a:t>
            </a:r>
            <a:r>
              <a:t> che ti sospira come una fornace, e in tasca una ballata tutta lacrime sopra le ciglia della sua adorata.</a:t>
            </a:r>
            <a:br/>
            <a:r>
              <a:t>Poi, </a:t>
            </a:r>
            <a:r>
              <a:rPr>
                <a:solidFill>
                  <a:srgbClr val="FF2600"/>
                </a:solidFill>
              </a:rPr>
              <a:t>un soldato</a:t>
            </a:r>
            <a:r>
              <a:t>, armato dei moccoli più strambi, un leopardo baffuto geloso dell'onore, lesto di mano, pronto a veder rosso, che va a cercar la bubbola della reputazione persino sulla bocca d'un obice. E poi il </a:t>
            </a:r>
            <a:r>
              <a:rPr>
                <a:solidFill>
                  <a:srgbClr val="FF2600"/>
                </a:solidFill>
              </a:rPr>
              <a:t>giudice</a:t>
            </a:r>
            <a:r>
              <a:t>, con un bel ventre tondo, farcito di capponi, occhio severo, barba ritagliata a regola d'arte, gonfio di sentenze e di luoghi comuni: e in questo modo recita la sua parte. L'età sesta ti muta l'uomo in magro </a:t>
            </a:r>
            <a:r>
              <a:rPr>
                <a:solidFill>
                  <a:srgbClr val="FF2600"/>
                </a:solidFill>
              </a:rPr>
              <a:t>pantalone in ciabatte,</a:t>
            </a:r>
            <a:r>
              <a:t> le lenti al naso, la borsa sul fianco, e quelle braghe usate da ragazzo, ben tenute ma ormai spaziose come il mondo per i suoi stinchi rattrappiti, e il suo vocione da maschiaccio che ridiventa un falsetto infantile, un suono fesso e fischiante.</a:t>
            </a:r>
            <a:br/>
            <a:r>
              <a:t>Lʹultima scena infine, a chiuder questa storia strana, piena di eventi, è </a:t>
            </a:r>
            <a:r>
              <a:rPr>
                <a:solidFill>
                  <a:srgbClr val="FF2600"/>
                </a:solidFill>
              </a:rPr>
              <a:t>la seconda infanzia</a:t>
            </a:r>
            <a:r>
              <a:t>, il mero oblio, senza denti, senz'occhi o gusto, senza niente.</a:t>
            </a:r>
            <a:endParaRPr>
              <a:solidFill>
                <a:srgbClr val="000000"/>
              </a:solidFill>
            </a:endParaRPr>
          </a:p>
        </p:txBody>
      </p:sp>
      <p:sp>
        <p:nvSpPr>
          <p:cNvPr id="146" name="W Shakespeare, “As You Like It”  (1599-1600), Act II, Scene 7, vv. 139-166"/>
          <p:cNvSpPr txBox="1"/>
          <p:nvPr/>
        </p:nvSpPr>
        <p:spPr>
          <a:xfrm>
            <a:off x="10874594" y="3113053"/>
            <a:ext cx="12254508" cy="5646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solidFill>
                  <a:srgbClr val="981800"/>
                </a:solidFill>
                <a:latin typeface="Big Caslon Medium"/>
                <a:ea typeface="Big Caslon Medium"/>
                <a:cs typeface="Big Caslon Medium"/>
                <a:sym typeface="Big Caslon Medium"/>
              </a:defRPr>
            </a:lvl1pPr>
          </a:lstStyle>
          <a:p>
            <a:pPr/>
            <a:r>
              <a:t>W Shakespeare, “As You Like It”  (1599-1600), Act II, Scene 7, vv. 139-166</a:t>
            </a:r>
          </a:p>
        </p:txBody>
      </p:sp>
      <p:sp>
        <p:nvSpPr>
          <p:cNvPr id="147" name="“Totus mundus agit histrionem”"/>
          <p:cNvSpPr txBox="1"/>
          <p:nvPr/>
        </p:nvSpPr>
        <p:spPr>
          <a:xfrm>
            <a:off x="1386102" y="3288234"/>
            <a:ext cx="7972713" cy="7742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300">
                <a:solidFill>
                  <a:srgbClr val="FF2600"/>
                </a:solidFill>
              </a:defRPr>
            </a:lvl1pPr>
          </a:lstStyle>
          <a:p>
            <a:pPr/>
            <a:r>
              <a:t>“Totus mundus agit histrionem”</a:t>
            </a:r>
          </a:p>
        </p:txBody>
      </p:sp>
      <p:sp>
        <p:nvSpPr>
          <p:cNvPr id="148" name="- rappresentazione dell’immaginario"/>
          <p:cNvSpPr txBox="1"/>
          <p:nvPr/>
        </p:nvSpPr>
        <p:spPr>
          <a:xfrm>
            <a:off x="2559067" y="9687827"/>
            <a:ext cx="6363061" cy="575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 rappresentazione dell’immaginario</a:t>
            </a:r>
          </a:p>
        </p:txBody>
      </p:sp>
      <p:sp>
        <p:nvSpPr>
          <p:cNvPr id="149" name="- rappresentazione della realtà"/>
          <p:cNvSpPr txBox="1"/>
          <p:nvPr/>
        </p:nvSpPr>
        <p:spPr>
          <a:xfrm>
            <a:off x="2638435" y="10284269"/>
            <a:ext cx="6204324" cy="886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 </a:t>
            </a:r>
            <a:r>
              <a:rPr sz="3000"/>
              <a:t>rappresentazione</a:t>
            </a:r>
            <a:r>
              <a:t> </a:t>
            </a:r>
            <a:r>
              <a:rPr sz="3000"/>
              <a:t>della realtà</a:t>
            </a:r>
          </a:p>
        </p:txBody>
      </p:sp>
      <p:sp>
        <p:nvSpPr>
          <p:cNvPr id="150" name="- rappresentazione di sé"/>
          <p:cNvSpPr txBox="1"/>
          <p:nvPr/>
        </p:nvSpPr>
        <p:spPr>
          <a:xfrm>
            <a:off x="2630948" y="11518789"/>
            <a:ext cx="4369276" cy="5750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 rappresentazione di sé</a:t>
            </a:r>
          </a:p>
        </p:txBody>
      </p:sp>
      <p:pic>
        <p:nvPicPr>
          <p:cNvPr id="151" name="Give_instructions_0.gif" descr="Give_instructions_0.gif"/>
          <p:cNvPicPr>
            <a:picLocks noChangeAspect="0"/>
          </p:cNvPicPr>
          <p:nvPr/>
        </p:nvPicPr>
        <p:blipFill>
          <a:blip r:embed="rId6">
            <a:extLst/>
          </a:blip>
          <a:stretch>
            <a:fillRect/>
          </a:stretch>
        </p:blipFill>
        <p:spPr>
          <a:xfrm>
            <a:off x="-1074502" y="7047179"/>
            <a:ext cx="6350001" cy="6350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51"/>
                                        </p:tgtEl>
                                        <p:attrNameLst>
                                          <p:attrName>style.visibility</p:attrName>
                                        </p:attrNameLst>
                                      </p:cBhvr>
                                      <p:to>
                                        <p:strVal val="visible"/>
                                      </p:to>
                                    </p:set>
                                  </p:childTnLst>
                                </p:cTn>
                              </p:par>
                            </p:childTnLst>
                          </p:cTn>
                        </p:par>
                        <p:par>
                          <p:cTn id="7" fill="hold">
                            <p:stCondLst>
                              <p:cond delay="0"/>
                            </p:stCondLst>
                            <p:childTnLst>
                              <p:par>
                                <p:cTn id="8" presetClass="entr" nodeType="afterEffect" presetID="10" grpId="2" fill="hold">
                                  <p:stCondLst>
                                    <p:cond delay="0"/>
                                  </p:stCondLst>
                                  <p:iterate type="el" backwards="0">
                                    <p:tmAbs val="0"/>
                                  </p:iterate>
                                  <p:childTnLst>
                                    <p:set>
                                      <p:cBhvr>
                                        <p:cTn id="9" fill="hold"/>
                                        <p:tgtEl>
                                          <p:spTgt spid="147"/>
                                        </p:tgtEl>
                                        <p:attrNameLst>
                                          <p:attrName>style.visibility</p:attrName>
                                        </p:attrNameLst>
                                      </p:cBhvr>
                                      <p:to>
                                        <p:strVal val="visible"/>
                                      </p:to>
                                    </p:set>
                                    <p:animEffect filter="fade" transition="in">
                                      <p:cBhvr>
                                        <p:cTn id="10" dur="1500"/>
                                        <p:tgtEl>
                                          <p:spTgt spid="147"/>
                                        </p:tgtEl>
                                      </p:cBhvr>
                                    </p:animEffect>
                                  </p:childTnLst>
                                </p:cTn>
                              </p:par>
                            </p:childTnLst>
                          </p:cTn>
                        </p:par>
                        <p:par>
                          <p:cTn id="11" fill="hold">
                            <p:stCondLst>
                              <p:cond delay="1500"/>
                            </p:stCondLst>
                            <p:childTnLst>
                              <p:par>
                                <p:cTn id="12" presetClass="entr" nodeType="afterEffect" presetID="9" grpId="3" fill="hold">
                                  <p:stCondLst>
                                    <p:cond delay="0"/>
                                  </p:stCondLst>
                                  <p:iterate type="el" backwards="0">
                                    <p:tmAbs val="0"/>
                                  </p:iterate>
                                  <p:childTnLst>
                                    <p:set>
                                      <p:cBhvr>
                                        <p:cTn id="13" fill="hold"/>
                                        <p:tgtEl>
                                          <p:spTgt spid="141"/>
                                        </p:tgtEl>
                                        <p:attrNameLst>
                                          <p:attrName>style.visibility</p:attrName>
                                        </p:attrNameLst>
                                      </p:cBhvr>
                                      <p:to>
                                        <p:strVal val="visible"/>
                                      </p:to>
                                    </p:set>
                                    <p:animEffect filter="dissolve" transition="in">
                                      <p:cBhvr>
                                        <p:cTn id="14" dur="1500"/>
                                        <p:tgtEl>
                                          <p:spTgt spid="141"/>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2" grpId="4" fill="hold">
                                  <p:stCondLst>
                                    <p:cond delay="0"/>
                                  </p:stCondLst>
                                  <p:iterate type="el" backwards="0">
                                    <p:tmAbs val="0"/>
                                  </p:iterate>
                                  <p:childTnLst>
                                    <p:set>
                                      <p:cBhvr>
                                        <p:cTn id="18" fill="hold"/>
                                        <p:tgtEl>
                                          <p:spTgt spid="146"/>
                                        </p:tgtEl>
                                        <p:attrNameLst>
                                          <p:attrName>style.visibility</p:attrName>
                                        </p:attrNameLst>
                                      </p:cBhvr>
                                      <p:to>
                                        <p:strVal val="visible"/>
                                      </p:to>
                                    </p:set>
                                    <p:animEffect filter="wipe(down)" transition="in">
                                      <p:cBhvr>
                                        <p:cTn id="19" dur="2500"/>
                                        <p:tgtEl>
                                          <p:spTgt spid="146"/>
                                        </p:tgtEl>
                                      </p:cBhvr>
                                    </p:animEffect>
                                  </p:childTnLst>
                                </p:cTn>
                              </p:par>
                            </p:childTnLst>
                          </p:cTn>
                        </p:par>
                        <p:par>
                          <p:cTn id="20" fill="hold">
                            <p:stCondLst>
                              <p:cond delay="2500"/>
                            </p:stCondLst>
                            <p:childTnLst>
                              <p:par>
                                <p:cTn id="21" presetClass="entr" nodeType="afterEffect" presetSubtype="32" presetID="4" grpId="5" fill="hold">
                                  <p:stCondLst>
                                    <p:cond delay="0"/>
                                  </p:stCondLst>
                                  <p:iterate type="el" backwards="0">
                                    <p:tmAbs val="0"/>
                                  </p:iterate>
                                  <p:childTnLst>
                                    <p:set>
                                      <p:cBhvr>
                                        <p:cTn id="22" fill="hold"/>
                                        <p:tgtEl>
                                          <p:spTgt spid="145"/>
                                        </p:tgtEl>
                                        <p:attrNameLst>
                                          <p:attrName>style.visibility</p:attrName>
                                        </p:attrNameLst>
                                      </p:cBhvr>
                                      <p:to>
                                        <p:strVal val="visible"/>
                                      </p:to>
                                    </p:set>
                                    <p:animEffect filter="box(out)" transition="in">
                                      <p:cBhvr>
                                        <p:cTn id="23" dur="1000"/>
                                        <p:tgtEl>
                                          <p:spTgt spid="145"/>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lt" backwards="0">
                                    <p:tmAbs val="100"/>
                                  </p:iterate>
                                  <p:childTnLst>
                                    <p:set>
                                      <p:cBhvr>
                                        <p:cTn id="27" fill="hold"/>
                                        <p:tgtEl>
                                          <p:spTgt spid="1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7" fill="hold">
                                  <p:stCondLst>
                                    <p:cond delay="0"/>
                                  </p:stCondLst>
                                  <p:iterate type="lt" backwards="0">
                                    <p:tmAbs val="100"/>
                                  </p:iterate>
                                  <p:childTnLst>
                                    <p:set>
                                      <p:cBhvr>
                                        <p:cTn id="31" fill="hold"/>
                                        <p:tgtEl>
                                          <p:spTgt spid="14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8" fill="hold">
                                  <p:stCondLst>
                                    <p:cond delay="0"/>
                                  </p:stCondLst>
                                  <p:iterate type="lt" backwards="0">
                                    <p:tmAbs val="100"/>
                                  </p:iterate>
                                  <p:childTnLst>
                                    <p:set>
                                      <p:cBhvr>
                                        <p:cTn id="35" fill="hold"/>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 grpId="4"/>
      <p:bldP build="whole" bldLvl="1" animBg="1" rev="0" advAuto="0" spid="150" grpId="8"/>
      <p:bldP build="whole" bldLvl="1" animBg="1" rev="0" advAuto="0" spid="149" grpId="7"/>
      <p:bldP build="whole" bldLvl="1" animBg="1" rev="0" advAuto="0" spid="151" grpId="1"/>
      <p:bldP build="whole" bldLvl="1" animBg="1" rev="0" advAuto="0" spid="145" grpId="5"/>
      <p:bldP build="whole" bldLvl="1" animBg="1" rev="0" advAuto="0" spid="148" grpId="6"/>
      <p:bldP build="whole" bldLvl="1" animBg="1" rev="0" advAuto="0" spid="141" grpId="3"/>
      <p:bldP build="whole" bldLvl="1" animBg="1" rev="0" advAuto="0" spid="147"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Evoluzione delle figure femminili in Shakespeare"/>
          <p:cNvSpPr txBox="1"/>
          <p:nvPr>
            <p:ph type="title"/>
          </p:nvPr>
        </p:nvSpPr>
        <p:spPr>
          <a:xfrm>
            <a:off x="872925" y="705936"/>
            <a:ext cx="21625923" cy="1416885"/>
          </a:xfrm>
          <a:prstGeom prst="rect">
            <a:avLst/>
          </a:prstGeom>
        </p:spPr>
        <p:txBody>
          <a:bodyPr/>
          <a:lstStyle>
            <a:lvl1pPr defTabSz="784225">
              <a:defRPr sz="7600">
                <a:solidFill>
                  <a:srgbClr val="945200"/>
                </a:solidFill>
              </a:defRPr>
            </a:lvl1pPr>
          </a:lstStyle>
          <a:p>
            <a:pPr/>
            <a:r>
              <a:t>Evoluzione delle figure femminili in Shakespeare</a:t>
            </a:r>
          </a:p>
        </p:txBody>
      </p:sp>
      <p:sp>
        <p:nvSpPr>
          <p:cNvPr id="238" name="Virginia Woolf in “ Una stanza tutta per sé” (p. 95-97) sorprese tutti con un’affermazione rivoluzionaria.…"/>
          <p:cNvSpPr txBox="1"/>
          <p:nvPr/>
        </p:nvSpPr>
        <p:spPr>
          <a:xfrm>
            <a:off x="939759" y="2960198"/>
            <a:ext cx="13103738" cy="36681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spcBef>
                <a:spcPts val="1400"/>
              </a:spcBef>
              <a:defRPr sz="3000">
                <a:solidFill>
                  <a:srgbClr val="282727"/>
                </a:solidFill>
              </a:defRPr>
            </a:pPr>
            <a:r>
              <a:rPr b="1"/>
              <a:t>Virginia Woolf in “ Una stanza tutta per sé” (</a:t>
            </a:r>
            <a:r>
              <a:t>p. 95-97) sorprese tutti con un’affermazione rivoluzionaria.</a:t>
            </a:r>
          </a:p>
          <a:p>
            <a:pPr algn="just" defTabSz="457200">
              <a:spcBef>
                <a:spcPts val="1400"/>
              </a:spcBef>
              <a:defRPr sz="3000">
                <a:solidFill>
                  <a:srgbClr val="282727"/>
                </a:solidFill>
              </a:defRPr>
            </a:pPr>
            <a:r>
              <a:t>“(…) se Shakespeare avesse avuto una sorella meravigliosamente dotata, chiamata Judith, poniamo (…) quella sua sorella straordinariamente dotata, immaginiamo, rimaneva in casa. Era altrettanto desiderosa di avventura, altrettanto ricca di fantasia, altrettanto impaziente di vedere il mondo quanto lo era lui. Ma non venne mandata a scuola (…)”.</a:t>
            </a:r>
          </a:p>
        </p:txBody>
      </p:sp>
      <p:sp>
        <p:nvSpPr>
          <p:cNvPr id="239" name="La donna ribelle: Caterina, La bisbetica domata…"/>
          <p:cNvSpPr txBox="1"/>
          <p:nvPr/>
        </p:nvSpPr>
        <p:spPr>
          <a:xfrm>
            <a:off x="971213" y="6999034"/>
            <a:ext cx="9734300" cy="5260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19" indent="-274319" defTabSz="457200">
              <a:spcBef>
                <a:spcPts val="1400"/>
              </a:spcBef>
              <a:buSzPct val="40000"/>
              <a:buBlip>
                <a:blip r:embed="rId2"/>
              </a:buBlip>
              <a:defRPr sz="3000">
                <a:solidFill>
                  <a:srgbClr val="282727"/>
                </a:solidFill>
              </a:defRPr>
            </a:pPr>
            <a:r>
              <a:t>La donna ribelle: Caterina, </a:t>
            </a:r>
            <a:r>
              <a:rPr i="1"/>
              <a:t>La bisbetica domata</a:t>
            </a:r>
          </a:p>
          <a:p>
            <a:pPr marL="274319" indent="-274319" defTabSz="457200">
              <a:spcBef>
                <a:spcPts val="1400"/>
              </a:spcBef>
              <a:buSzPct val="40000"/>
              <a:buBlip>
                <a:blip r:embed="rId2"/>
              </a:buBlip>
              <a:defRPr sz="3000">
                <a:solidFill>
                  <a:srgbClr val="282727"/>
                </a:solidFill>
              </a:defRPr>
            </a:pPr>
            <a:r>
              <a:t>La romantica : Giulietta, </a:t>
            </a:r>
            <a:r>
              <a:rPr i="1"/>
              <a:t>Romeo and Giulietta</a:t>
            </a:r>
            <a:endParaRPr i="1"/>
          </a:p>
          <a:p>
            <a:pPr marL="274319" indent="-274319" defTabSz="457200">
              <a:spcBef>
                <a:spcPts val="1400"/>
              </a:spcBef>
              <a:buSzPct val="40000"/>
              <a:buBlip>
                <a:blip r:embed="rId2"/>
              </a:buBlip>
              <a:defRPr sz="3000">
                <a:solidFill>
                  <a:srgbClr val="282727"/>
                </a:solidFill>
              </a:defRPr>
            </a:pPr>
            <a:r>
              <a:t>La donna sagace: Portia,  </a:t>
            </a:r>
            <a:r>
              <a:rPr i="1"/>
              <a:t>Il mercante di Venezia</a:t>
            </a:r>
          </a:p>
          <a:p>
            <a:pPr marL="274319" indent="-274319" defTabSz="457200">
              <a:spcBef>
                <a:spcPts val="1400"/>
              </a:spcBef>
              <a:buSzPct val="40000"/>
              <a:buBlip>
                <a:blip r:embed="rId2"/>
              </a:buBlip>
              <a:defRPr sz="3000">
                <a:solidFill>
                  <a:srgbClr val="282727"/>
                </a:solidFill>
              </a:defRPr>
            </a:pPr>
            <a:r>
              <a:t>La donna forte: Cleopatra,  </a:t>
            </a:r>
            <a:r>
              <a:rPr i="1"/>
              <a:t>Antonio e Cleopatra</a:t>
            </a:r>
            <a:endParaRPr i="1"/>
          </a:p>
          <a:p>
            <a:pPr marL="274319" indent="-274319" defTabSz="457200">
              <a:spcBef>
                <a:spcPts val="1400"/>
              </a:spcBef>
              <a:buSzPct val="40000"/>
              <a:buBlip>
                <a:blip r:embed="rId2"/>
              </a:buBlip>
              <a:defRPr sz="3000">
                <a:solidFill>
                  <a:srgbClr val="282727"/>
                </a:solidFill>
              </a:defRPr>
            </a:pPr>
            <a:r>
              <a:t>La donna avida: Lady Macbeth, </a:t>
            </a:r>
            <a:r>
              <a:rPr i="1"/>
              <a:t>Macbeth</a:t>
            </a:r>
            <a:endParaRPr i="1"/>
          </a:p>
          <a:p>
            <a:pPr marL="274319" indent="-274319" defTabSz="457200">
              <a:spcBef>
                <a:spcPts val="1400"/>
              </a:spcBef>
              <a:buSzPct val="40000"/>
              <a:buBlip>
                <a:blip r:embed="rId2"/>
              </a:buBlip>
              <a:defRPr sz="3000">
                <a:solidFill>
                  <a:srgbClr val="282727"/>
                </a:solidFill>
              </a:defRPr>
            </a:pPr>
            <a:r>
              <a:t>La donna debole: Ofelia, </a:t>
            </a:r>
            <a:r>
              <a:rPr i="1"/>
              <a:t>Amleto</a:t>
            </a:r>
            <a:endParaRPr i="1"/>
          </a:p>
          <a:p>
            <a:pPr marL="274319" indent="-274319" defTabSz="457200">
              <a:spcBef>
                <a:spcPts val="1400"/>
              </a:spcBef>
              <a:buSzPct val="40000"/>
              <a:buBlip>
                <a:blip r:embed="rId2"/>
              </a:buBlip>
              <a:defRPr sz="3000">
                <a:solidFill>
                  <a:srgbClr val="282727"/>
                </a:solidFill>
              </a:defRPr>
            </a:pPr>
            <a:r>
              <a:t>La donna ingenua: Desdemona, </a:t>
            </a:r>
            <a:r>
              <a:rPr i="1"/>
              <a:t>Otello</a:t>
            </a:r>
            <a:endParaRPr i="1"/>
          </a:p>
          <a:p>
            <a:pPr marL="274319" indent="-274319" defTabSz="457200">
              <a:spcBef>
                <a:spcPts val="1400"/>
              </a:spcBef>
              <a:buSzPct val="40000"/>
              <a:buBlip>
                <a:blip r:embed="rId2"/>
              </a:buBlip>
              <a:defRPr sz="3000">
                <a:solidFill>
                  <a:srgbClr val="282727"/>
                </a:solidFill>
              </a:defRPr>
            </a:pPr>
            <a:r>
              <a:t>La donna onesta: Cordelia, </a:t>
            </a:r>
            <a:r>
              <a:rPr i="1"/>
              <a:t>Re Lear</a:t>
            </a:r>
          </a:p>
        </p:txBody>
      </p:sp>
      <p:pic>
        <p:nvPicPr>
          <p:cNvPr id="240" name="Sfku.gif" descr="Sfku.gif"/>
          <p:cNvPicPr>
            <a:picLocks noChangeAspect="0"/>
          </p:cNvPicPr>
          <p:nvPr/>
        </p:nvPicPr>
        <p:blipFill>
          <a:blip r:embed="rId3">
            <a:extLst/>
          </a:blip>
          <a:stretch>
            <a:fillRect/>
          </a:stretch>
        </p:blipFill>
        <p:spPr>
          <a:xfrm>
            <a:off x="15156349" y="3463661"/>
            <a:ext cx="7364668" cy="5260479"/>
          </a:xfrm>
          <a:prstGeom prst="rect">
            <a:avLst/>
          </a:prstGeom>
          <a:ln w="12700">
            <a:miter lim="400000"/>
          </a:ln>
        </p:spPr>
      </p:pic>
      <p:sp>
        <p:nvSpPr>
          <p:cNvPr id="241" name="Sfumature di donna, queste, in un’epoca, come quella elisabettiana (XVI sec.), che consentiva solo alla Regina di distaccarsi dalle regole patriarcali del tempo e di dettarne nuove che valessero solo per sé."/>
          <p:cNvSpPr txBox="1"/>
          <p:nvPr/>
        </p:nvSpPr>
        <p:spPr>
          <a:xfrm>
            <a:off x="15343483" y="9075134"/>
            <a:ext cx="6990398" cy="2988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defRPr sz="3000"/>
            </a:lvl1pPr>
          </a:lstStyle>
          <a:p>
            <a:pPr/>
            <a:r>
              <a:t>Sfumature di donna, queste, in un’epoca, come quella elisabettiana (XVI sec.), che consentiva solo alla Regina di distaccarsi dalle regole patriarcali del tempo e di dettarne nuove che valessero solo per sé.</a:t>
            </a: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lt" backwards="0">
                                    <p:tmAbs val="0"/>
                                  </p:iterate>
                                  <p:childTnLst>
                                    <p:set>
                                      <p:cBhvr>
                                        <p:cTn id="6" fill="hold"/>
                                        <p:tgtEl>
                                          <p:spTgt spid="238"/>
                                        </p:tgtEl>
                                        <p:attrNameLst>
                                          <p:attrName>style.visibility</p:attrName>
                                        </p:attrNameLst>
                                      </p:cBhvr>
                                      <p:to>
                                        <p:strVal val="visible"/>
                                      </p:to>
                                    </p:set>
                                    <p:anim calcmode="lin" valueType="num">
                                      <p:cBhvr>
                                        <p:cTn id="7" dur="1000" fill="hold"/>
                                        <p:tgtEl>
                                          <p:spTgt spid="238"/>
                                        </p:tgtEl>
                                        <p:attrNameLst>
                                          <p:attrName>ppt_w</p:attrName>
                                        </p:attrNameLst>
                                      </p:cBhvr>
                                      <p:tavLst>
                                        <p:tav tm="0" fmla="#ppt_w*sin(2.5*pi*$)">
                                          <p:val>
                                            <p:fltVal val="0"/>
                                          </p:val>
                                        </p:tav>
                                        <p:tav tm="100000">
                                          <p:val>
                                            <p:fltVal val="1"/>
                                          </p:val>
                                        </p:tav>
                                      </p:tavLst>
                                    </p:anim>
                                    <p:anim calcmode="lin" valueType="num">
                                      <p:cBhvr>
                                        <p:cTn id="8" dur="1000" fill="hold"/>
                                        <p:tgtEl>
                                          <p:spTgt spid="2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39">
                                            <p:bg/>
                                          </p:spTgt>
                                        </p:tgtEl>
                                        <p:attrNameLst>
                                          <p:attrName>style.visibility</p:attrName>
                                        </p:attrNameLst>
                                      </p:cBhvr>
                                      <p:to>
                                        <p:strVal val="visible"/>
                                      </p:to>
                                    </p:set>
                                    <p:anim calcmode="lin" valueType="num">
                                      <p:cBhvr>
                                        <p:cTn id="13" dur="1000" fill="hold"/>
                                        <p:tgtEl>
                                          <p:spTgt spid="239">
                                            <p:bg/>
                                          </p:spTgt>
                                        </p:tgtEl>
                                        <p:attrNameLst>
                                          <p:attrName>ppt_x</p:attrName>
                                        </p:attrNameLst>
                                      </p:cBhvr>
                                      <p:tavLst>
                                        <p:tav tm="0">
                                          <p:val>
                                            <p:strVal val="#ppt_x"/>
                                          </p:val>
                                        </p:tav>
                                        <p:tav tm="100000">
                                          <p:val>
                                            <p:strVal val="#ppt_x"/>
                                          </p:val>
                                        </p:tav>
                                      </p:tavLst>
                                    </p:anim>
                                    <p:anim calcmode="lin" valueType="num">
                                      <p:cBhvr>
                                        <p:cTn id="14" dur="1000" fill="hold"/>
                                        <p:tgtEl>
                                          <p:spTgt spid="239">
                                            <p:bg/>
                                          </p:spTgt>
                                        </p:tgtEl>
                                        <p:attrNameLst>
                                          <p:attrName>ppt_y</p:attrName>
                                        </p:attrNameLst>
                                      </p:cBhvr>
                                      <p:tavLst>
                                        <p:tav tm="0">
                                          <p:val>
                                            <p:strVal val="0-#ppt_h/2"/>
                                          </p:val>
                                        </p:tav>
                                        <p:tav tm="100000">
                                          <p:val>
                                            <p:strVal val="#ppt_y"/>
                                          </p:val>
                                        </p:tav>
                                      </p:tavLst>
                                    </p:anim>
                                  </p:childTnLst>
                                </p:cTn>
                              </p:par>
                              <p:par>
                                <p:cTn id="15" presetClass="entr" nodeType="withEffect" presetSubtype="1" presetID="2" grpId="2" fill="hold">
                                  <p:stCondLst>
                                    <p:cond delay="0"/>
                                  </p:stCondLst>
                                  <p:iterate type="el" backwards="0">
                                    <p:tmAbs val="0"/>
                                  </p:iterate>
                                  <p:childTnLst>
                                    <p:set>
                                      <p:cBhvr>
                                        <p:cTn id="16" fill="hold"/>
                                        <p:tgtEl>
                                          <p:spTgt spid="239">
                                            <p:txEl>
                                              <p:pRg st="0" end="0"/>
                                            </p:txEl>
                                          </p:spTgt>
                                        </p:tgtEl>
                                        <p:attrNameLst>
                                          <p:attrName>style.visibility</p:attrName>
                                        </p:attrNameLst>
                                      </p:cBhvr>
                                      <p:to>
                                        <p:strVal val="visible"/>
                                      </p:to>
                                    </p:set>
                                    <p:anim calcmode="lin" valueType="num">
                                      <p:cBhvr>
                                        <p:cTn id="17" dur="1000" fill="hold"/>
                                        <p:tgtEl>
                                          <p:spTgt spid="23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2" fill="hold">
                                  <p:stCondLst>
                                    <p:cond delay="0"/>
                                  </p:stCondLst>
                                  <p:iterate type="el" backwards="0">
                                    <p:tmAbs val="0"/>
                                  </p:iterate>
                                  <p:childTnLst>
                                    <p:set>
                                      <p:cBhvr>
                                        <p:cTn id="22" fill="hold"/>
                                        <p:tgtEl>
                                          <p:spTgt spid="239">
                                            <p:txEl>
                                              <p:pRg st="1" end="1"/>
                                            </p:txEl>
                                          </p:spTgt>
                                        </p:tgtEl>
                                        <p:attrNameLst>
                                          <p:attrName>style.visibility</p:attrName>
                                        </p:attrNameLst>
                                      </p:cBhvr>
                                      <p:to>
                                        <p:strVal val="visible"/>
                                      </p:to>
                                    </p:set>
                                    <p:anim calcmode="lin" valueType="num">
                                      <p:cBhvr>
                                        <p:cTn id="23" dur="1000" fill="hold"/>
                                        <p:tgtEl>
                                          <p:spTgt spid="23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2" fill="hold">
                                  <p:stCondLst>
                                    <p:cond delay="0"/>
                                  </p:stCondLst>
                                  <p:iterate type="el" backwards="0">
                                    <p:tmAbs val="0"/>
                                  </p:iterate>
                                  <p:childTnLst>
                                    <p:set>
                                      <p:cBhvr>
                                        <p:cTn id="28" fill="hold"/>
                                        <p:tgtEl>
                                          <p:spTgt spid="239">
                                            <p:txEl>
                                              <p:pRg st="2" end="2"/>
                                            </p:txEl>
                                          </p:spTgt>
                                        </p:tgtEl>
                                        <p:attrNameLst>
                                          <p:attrName>style.visibility</p:attrName>
                                        </p:attrNameLst>
                                      </p:cBhvr>
                                      <p:to>
                                        <p:strVal val="visible"/>
                                      </p:to>
                                    </p:set>
                                    <p:anim calcmode="lin" valueType="num">
                                      <p:cBhvr>
                                        <p:cTn id="29" dur="1000" fill="hold"/>
                                        <p:tgtEl>
                                          <p:spTgt spid="23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2" fill="hold">
                                  <p:stCondLst>
                                    <p:cond delay="0"/>
                                  </p:stCondLst>
                                  <p:iterate type="el" backwards="0">
                                    <p:tmAbs val="0"/>
                                  </p:iterate>
                                  <p:childTnLst>
                                    <p:set>
                                      <p:cBhvr>
                                        <p:cTn id="34" fill="hold"/>
                                        <p:tgtEl>
                                          <p:spTgt spid="239">
                                            <p:txEl>
                                              <p:pRg st="3" end="3"/>
                                            </p:txEl>
                                          </p:spTgt>
                                        </p:tgtEl>
                                        <p:attrNameLst>
                                          <p:attrName>style.visibility</p:attrName>
                                        </p:attrNameLst>
                                      </p:cBhvr>
                                      <p:to>
                                        <p:strVal val="visible"/>
                                      </p:to>
                                    </p:set>
                                    <p:anim calcmode="lin" valueType="num">
                                      <p:cBhvr>
                                        <p:cTn id="35" dur="1000" fill="hold"/>
                                        <p:tgtEl>
                                          <p:spTgt spid="239">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23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2" fill="hold">
                                  <p:stCondLst>
                                    <p:cond delay="0"/>
                                  </p:stCondLst>
                                  <p:iterate type="el" backwards="0">
                                    <p:tmAbs val="0"/>
                                  </p:iterate>
                                  <p:childTnLst>
                                    <p:set>
                                      <p:cBhvr>
                                        <p:cTn id="40" fill="hold"/>
                                        <p:tgtEl>
                                          <p:spTgt spid="239">
                                            <p:txEl>
                                              <p:pRg st="4" end="4"/>
                                            </p:txEl>
                                          </p:spTgt>
                                        </p:tgtEl>
                                        <p:attrNameLst>
                                          <p:attrName>style.visibility</p:attrName>
                                        </p:attrNameLst>
                                      </p:cBhvr>
                                      <p:to>
                                        <p:strVal val="visible"/>
                                      </p:to>
                                    </p:set>
                                    <p:anim calcmode="lin" valueType="num">
                                      <p:cBhvr>
                                        <p:cTn id="41" dur="1000" fill="hold"/>
                                        <p:tgtEl>
                                          <p:spTgt spid="239">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3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 grpId="2" fill="hold">
                                  <p:stCondLst>
                                    <p:cond delay="0"/>
                                  </p:stCondLst>
                                  <p:iterate type="el" backwards="0">
                                    <p:tmAbs val="0"/>
                                  </p:iterate>
                                  <p:childTnLst>
                                    <p:set>
                                      <p:cBhvr>
                                        <p:cTn id="46" fill="hold"/>
                                        <p:tgtEl>
                                          <p:spTgt spid="239">
                                            <p:txEl>
                                              <p:pRg st="5" end="5"/>
                                            </p:txEl>
                                          </p:spTgt>
                                        </p:tgtEl>
                                        <p:attrNameLst>
                                          <p:attrName>style.visibility</p:attrName>
                                        </p:attrNameLst>
                                      </p:cBhvr>
                                      <p:to>
                                        <p:strVal val="visible"/>
                                      </p:to>
                                    </p:set>
                                    <p:anim calcmode="lin" valueType="num">
                                      <p:cBhvr>
                                        <p:cTn id="47" dur="1000" fill="hold"/>
                                        <p:tgtEl>
                                          <p:spTgt spid="239">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23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 presetID="2" grpId="2" fill="hold">
                                  <p:stCondLst>
                                    <p:cond delay="0"/>
                                  </p:stCondLst>
                                  <p:iterate type="el" backwards="0">
                                    <p:tmAbs val="0"/>
                                  </p:iterate>
                                  <p:childTnLst>
                                    <p:set>
                                      <p:cBhvr>
                                        <p:cTn id="52" fill="hold"/>
                                        <p:tgtEl>
                                          <p:spTgt spid="239">
                                            <p:txEl>
                                              <p:pRg st="6" end="6"/>
                                            </p:txEl>
                                          </p:spTgt>
                                        </p:tgtEl>
                                        <p:attrNameLst>
                                          <p:attrName>style.visibility</p:attrName>
                                        </p:attrNameLst>
                                      </p:cBhvr>
                                      <p:to>
                                        <p:strVal val="visible"/>
                                      </p:to>
                                    </p:set>
                                    <p:anim calcmode="lin" valueType="num">
                                      <p:cBhvr>
                                        <p:cTn id="53" dur="1000" fill="hold"/>
                                        <p:tgtEl>
                                          <p:spTgt spid="239">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239">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 presetID="2" grpId="2" fill="hold">
                                  <p:stCondLst>
                                    <p:cond delay="0"/>
                                  </p:stCondLst>
                                  <p:iterate type="el" backwards="0">
                                    <p:tmAbs val="0"/>
                                  </p:iterate>
                                  <p:childTnLst>
                                    <p:set>
                                      <p:cBhvr>
                                        <p:cTn id="58" fill="hold"/>
                                        <p:tgtEl>
                                          <p:spTgt spid="239">
                                            <p:txEl>
                                              <p:pRg st="7" end="7"/>
                                            </p:txEl>
                                          </p:spTgt>
                                        </p:tgtEl>
                                        <p:attrNameLst>
                                          <p:attrName>style.visibility</p:attrName>
                                        </p:attrNameLst>
                                      </p:cBhvr>
                                      <p:to>
                                        <p:strVal val="visible"/>
                                      </p:to>
                                    </p:set>
                                    <p:anim calcmode="lin" valueType="num">
                                      <p:cBhvr>
                                        <p:cTn id="59" dur="1000" fill="hold"/>
                                        <p:tgtEl>
                                          <p:spTgt spid="239">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239">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3" fill="hold">
                                  <p:stCondLst>
                                    <p:cond delay="0"/>
                                  </p:stCondLst>
                                  <p:iterate type="el" backwards="0">
                                    <p:tmAbs val="0"/>
                                  </p:iterate>
                                  <p:childTnLst>
                                    <p:set>
                                      <p:cBhvr>
                                        <p:cTn id="64" fill="hold"/>
                                        <p:tgtEl>
                                          <p:spTgt spid="241"/>
                                        </p:tgtEl>
                                        <p:attrNameLst>
                                          <p:attrName>style.visibility</p:attrName>
                                        </p:attrNameLst>
                                      </p:cBhvr>
                                      <p:to>
                                        <p:strVal val="visible"/>
                                      </p:to>
                                    </p:set>
                                    <p:animEffect filter="fade" transition="in">
                                      <p:cBhvr>
                                        <p:cTn id="65" dur="1500"/>
                                        <p:tgtEl>
                                          <p:spTgt spid="241"/>
                                        </p:tgtEl>
                                      </p:cBhvr>
                                    </p:animEffect>
                                  </p:childTnLst>
                                </p:cTn>
                              </p:par>
                            </p:childTnLst>
                          </p:cTn>
                        </p:par>
                        <p:par>
                          <p:cTn id="66" fill="hold">
                            <p:stCondLst>
                              <p:cond delay="1500"/>
                            </p:stCondLst>
                            <p:childTnLst>
                              <p:par>
                                <p:cTn id="67" presetClass="entr" nodeType="afterEffect" presetSubtype="1" presetID="2" grpId="4" fill="hold">
                                  <p:stCondLst>
                                    <p:cond delay="0"/>
                                  </p:stCondLst>
                                  <p:iterate type="el" backwards="0">
                                    <p:tmAbs val="0"/>
                                  </p:iterate>
                                  <p:childTnLst>
                                    <p:set>
                                      <p:cBhvr>
                                        <p:cTn id="68" fill="hold"/>
                                        <p:tgtEl>
                                          <p:spTgt spid="240"/>
                                        </p:tgtEl>
                                        <p:attrNameLst>
                                          <p:attrName>style.visibility</p:attrName>
                                        </p:attrNameLst>
                                      </p:cBhvr>
                                      <p:to>
                                        <p:strVal val="visible"/>
                                      </p:to>
                                    </p:set>
                                    <p:anim calcmode="lin" valueType="num">
                                      <p:cBhvr>
                                        <p:cTn id="69" dur="1500" fill="hold"/>
                                        <p:tgtEl>
                                          <p:spTgt spid="240"/>
                                        </p:tgtEl>
                                        <p:attrNameLst>
                                          <p:attrName>ppt_x</p:attrName>
                                        </p:attrNameLst>
                                      </p:cBhvr>
                                      <p:tavLst>
                                        <p:tav tm="0">
                                          <p:val>
                                            <p:strVal val="#ppt_x"/>
                                          </p:val>
                                        </p:tav>
                                        <p:tav tm="100000">
                                          <p:val>
                                            <p:strVal val="#ppt_x"/>
                                          </p:val>
                                        </p:tav>
                                      </p:tavLst>
                                    </p:anim>
                                    <p:anim calcmode="lin" valueType="num">
                                      <p:cBhvr>
                                        <p:cTn id="70" dur="1500" fill="hold"/>
                                        <p:tgtEl>
                                          <p:spTgt spid="2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3"/>
      <p:bldP build="whole" bldLvl="1" animBg="1" rev="0" advAuto="0" spid="238" grpId="1"/>
      <p:bldP build="whole" bldLvl="1" animBg="1" rev="0" advAuto="0" spid="240" grpId="4"/>
      <p:bldP build="p" bldLvl="5" animBg="1" rev="0" advAuto="0" spid="239"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My mistress’ eyes are nothing like the sun;…"/>
          <p:cNvSpPr txBox="1"/>
          <p:nvPr>
            <p:ph type="body" idx="21"/>
          </p:nvPr>
        </p:nvSpPr>
        <p:spPr>
          <a:xfrm>
            <a:off x="2807611" y="2498628"/>
            <a:ext cx="8317393" cy="8458098"/>
          </a:xfrm>
          <a:prstGeom prst="rect">
            <a:avLst/>
          </a:prstGeom>
        </p:spPr>
        <p:txBody>
          <a:bodyPr/>
          <a:lstStyle/>
          <a:p>
            <a:pPr algn="r">
              <a:defRPr sz="2200">
                <a:solidFill>
                  <a:srgbClr val="FF3F00"/>
                </a:solidFill>
              </a:defRPr>
            </a:pPr>
            <a:r>
              <a:t>My mistress’ eyes are nothing like the sun;</a:t>
            </a:r>
          </a:p>
          <a:p>
            <a:pPr algn="r">
              <a:defRPr sz="2200">
                <a:solidFill>
                  <a:srgbClr val="FF3F00"/>
                </a:solidFill>
              </a:defRPr>
            </a:pPr>
            <a:r>
              <a:t>Coral is far more red than her lips’ red:</a:t>
            </a:r>
          </a:p>
          <a:p>
            <a:pPr algn="r">
              <a:defRPr sz="2200">
                <a:solidFill>
                  <a:srgbClr val="FF3F00"/>
                </a:solidFill>
              </a:defRPr>
            </a:pPr>
            <a:r>
              <a:t>If snow be white, why then her breasts are dun;	</a:t>
            </a:r>
          </a:p>
          <a:p>
            <a:pPr algn="r">
              <a:defRPr sz="2200">
                <a:solidFill>
                  <a:srgbClr val="FF3F00"/>
                </a:solidFill>
              </a:defRPr>
            </a:pPr>
            <a:r>
              <a:t>If hairs be wires, black wires grow on her head. </a:t>
            </a:r>
          </a:p>
          <a:p>
            <a:pPr algn="r">
              <a:defRPr sz="2200">
                <a:solidFill>
                  <a:srgbClr val="FF3F00"/>
                </a:solidFill>
              </a:defRPr>
            </a:pPr>
          </a:p>
          <a:p>
            <a:pPr algn="r">
              <a:defRPr>
                <a:solidFill>
                  <a:srgbClr val="FF3F00"/>
                </a:solidFill>
              </a:defRPr>
            </a:pPr>
            <a:r>
              <a:rPr sz="2200"/>
              <a:t>I have seen roses damask’d, red and white,</a:t>
            </a:r>
            <a:endParaRPr sz="2200"/>
          </a:p>
          <a:p>
            <a:pPr algn="r">
              <a:defRPr sz="2200">
                <a:solidFill>
                  <a:srgbClr val="FF3F00"/>
                </a:solidFill>
              </a:defRPr>
            </a:pPr>
            <a:r>
              <a:t>But no such roses see I in her cheeks;</a:t>
            </a:r>
          </a:p>
          <a:p>
            <a:pPr algn="r">
              <a:defRPr sz="2200">
                <a:solidFill>
                  <a:srgbClr val="FF3F00"/>
                </a:solidFill>
              </a:defRPr>
            </a:pPr>
            <a:r>
              <a:t>And in some perfumes is there more delight</a:t>
            </a:r>
          </a:p>
          <a:p>
            <a:pPr algn="r">
              <a:defRPr sz="2200">
                <a:solidFill>
                  <a:srgbClr val="FF3F00"/>
                </a:solidFill>
              </a:defRPr>
            </a:pPr>
            <a:r>
              <a:t>Than in the breath that from my mistress reeks. </a:t>
            </a:r>
          </a:p>
          <a:p>
            <a:pPr algn="r">
              <a:defRPr sz="2200">
                <a:solidFill>
                  <a:srgbClr val="FF3F00"/>
                </a:solidFill>
              </a:defRPr>
            </a:pPr>
          </a:p>
          <a:p>
            <a:pPr algn="r">
              <a:defRPr>
                <a:solidFill>
                  <a:srgbClr val="FF3F00"/>
                </a:solidFill>
              </a:defRPr>
            </a:pPr>
            <a:r>
              <a:rPr sz="2200"/>
              <a:t>I love to hear her speak, yet well I know</a:t>
            </a:r>
            <a:endParaRPr sz="2200"/>
          </a:p>
          <a:p>
            <a:pPr algn="r">
              <a:defRPr sz="2200">
                <a:solidFill>
                  <a:srgbClr val="FF3F00"/>
                </a:solidFill>
              </a:defRPr>
            </a:pPr>
            <a:r>
              <a:t>That music hath a far more pleasing sound.</a:t>
            </a:r>
          </a:p>
          <a:p>
            <a:pPr algn="r">
              <a:defRPr sz="2200">
                <a:solidFill>
                  <a:srgbClr val="FF3F00"/>
                </a:solidFill>
              </a:defRPr>
            </a:pPr>
            <a:r>
              <a:t>I grant I never saw a goddess go:</a:t>
            </a:r>
          </a:p>
          <a:p>
            <a:pPr algn="r">
              <a:defRPr sz="2200">
                <a:solidFill>
                  <a:srgbClr val="FF3F00"/>
                </a:solidFill>
              </a:defRPr>
            </a:pPr>
            <a:r>
              <a:t>My mistress, when she walks, treads on the ground. </a:t>
            </a:r>
          </a:p>
          <a:p>
            <a:pPr algn="r">
              <a:defRPr sz="2200">
                <a:solidFill>
                  <a:srgbClr val="FF3F00"/>
                </a:solidFill>
              </a:defRPr>
            </a:pPr>
            <a:r>
              <a:t>	</a:t>
            </a:r>
          </a:p>
          <a:p>
            <a:pPr algn="r">
              <a:defRPr sz="2200">
                <a:solidFill>
                  <a:srgbClr val="FF3F00"/>
                </a:solidFill>
              </a:defRPr>
            </a:pPr>
            <a:r>
              <a:t>And yet, by heaven, I think my love as rare</a:t>
            </a:r>
          </a:p>
          <a:p>
            <a:pPr algn="r">
              <a:defRPr sz="2200">
                <a:solidFill>
                  <a:srgbClr val="FF3F00"/>
                </a:solidFill>
              </a:defRPr>
            </a:pPr>
            <a:r>
              <a:t>As any she belied with false compare.</a:t>
            </a:r>
          </a:p>
          <a:p>
            <a:pPr algn="r">
              <a:defRPr sz="2200">
                <a:solidFill>
                  <a:srgbClr val="FF3F00"/>
                </a:solidFill>
              </a:defRPr>
            </a:pPr>
          </a:p>
          <a:p>
            <a:pPr algn="r">
              <a:defRPr sz="2200">
                <a:solidFill>
                  <a:srgbClr val="FF3F00"/>
                </a:solidFill>
              </a:defRPr>
            </a:pPr>
            <a:r>
              <a:t>Sonnet 130</a:t>
            </a:r>
          </a:p>
          <a:p>
            <a:pPr algn="r">
              <a:defRPr>
                <a:solidFill>
                  <a:srgbClr val="FF3F00"/>
                </a:solidFill>
              </a:defRPr>
            </a:pPr>
          </a:p>
        </p:txBody>
      </p:sp>
      <p:sp>
        <p:nvSpPr>
          <p:cNvPr id="244" name="Le donne di Shakespeare non sono mai come ce le aspetteremmo…"/>
          <p:cNvSpPr txBox="1"/>
          <p:nvPr>
            <p:ph type="body" idx="22"/>
          </p:nvPr>
        </p:nvSpPr>
        <p:spPr>
          <a:xfrm>
            <a:off x="5027958" y="831342"/>
            <a:ext cx="19283781" cy="873130"/>
          </a:xfrm>
          <a:prstGeom prst="rect">
            <a:avLst/>
          </a:prstGeom>
        </p:spPr>
        <p:txBody>
          <a:bodyPr/>
          <a:lstStyle>
            <a:lvl1pPr>
              <a:defRPr i="1" sz="5000"/>
            </a:lvl1pPr>
          </a:lstStyle>
          <a:p>
            <a:pPr/>
            <a:r>
              <a:t>Le donne di Shakespeare non sono mai come ce le aspetteremmo…</a:t>
            </a:r>
          </a:p>
        </p:txBody>
      </p:sp>
      <p:sp>
        <p:nvSpPr>
          <p:cNvPr id="245" name="Conclusioni"/>
          <p:cNvSpPr txBox="1"/>
          <p:nvPr/>
        </p:nvSpPr>
        <p:spPr>
          <a:xfrm>
            <a:off x="939759" y="781688"/>
            <a:ext cx="4348735" cy="10723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6000"/>
            </a:lvl1pPr>
          </a:lstStyle>
          <a:p>
            <a:pPr/>
            <a:r>
              <a:t>Conclusioni</a:t>
            </a:r>
          </a:p>
        </p:txBody>
      </p:sp>
      <p:sp>
        <p:nvSpPr>
          <p:cNvPr id="246" name="…perché Shakespeare non le idealizza, non le frammenta, ma le narra nella loro realtà anche quando si spinge e le incita a intuire realtà diverse e possibili.…"/>
          <p:cNvSpPr txBox="1"/>
          <p:nvPr/>
        </p:nvSpPr>
        <p:spPr>
          <a:xfrm>
            <a:off x="690945" y="9851979"/>
            <a:ext cx="23002109" cy="2604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4000"/>
            </a:pPr>
            <a:r>
              <a:t>…perché Shakespeare non le idealizza, non le frammenta, ma le narra nella loro realtà anche quando si spinge e le incita a intuire realtà diverse e possibili. </a:t>
            </a:r>
          </a:p>
          <a:p>
            <a:pPr algn="ctr">
              <a:defRPr sz="4000"/>
            </a:pPr>
            <a:r>
              <a:t>In questo senso Shakespeare ha sicuramente una mente androgina.</a:t>
            </a:r>
          </a:p>
        </p:txBody>
      </p:sp>
      <p:sp>
        <p:nvSpPr>
          <p:cNvPr id="247" name="Gli occhi della mia donna non sono per niente come il sole;…"/>
          <p:cNvSpPr txBox="1"/>
          <p:nvPr/>
        </p:nvSpPr>
        <p:spPr>
          <a:xfrm>
            <a:off x="11494162" y="2498628"/>
            <a:ext cx="8772052" cy="65591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200">
                <a:solidFill>
                  <a:srgbClr val="941100"/>
                </a:solidFill>
              </a:defRPr>
            </a:pPr>
            <a:r>
              <a:t>Gli occhi della mia donna non sono per niente come il sole;</a:t>
            </a:r>
          </a:p>
          <a:p>
            <a:pPr>
              <a:spcBef>
                <a:spcPts val="100"/>
              </a:spcBef>
              <a:defRPr sz="2200">
                <a:solidFill>
                  <a:srgbClr val="941100"/>
                </a:solidFill>
              </a:defRPr>
            </a:pPr>
            <a:r>
              <a:t>Il corallo è molto più rosso del rosso delle sue labbra;</a:t>
            </a:r>
          </a:p>
          <a:p>
            <a:pPr>
              <a:spcBef>
                <a:spcPts val="100"/>
              </a:spcBef>
              <a:defRPr sz="2200">
                <a:solidFill>
                  <a:srgbClr val="941100"/>
                </a:solidFill>
              </a:defRPr>
            </a:pPr>
            <a:r>
              <a:t>Se la neve è bianca, allora i suoi seni sono grigi;</a:t>
            </a:r>
          </a:p>
          <a:p>
            <a:pPr>
              <a:spcBef>
                <a:spcPts val="100"/>
              </a:spcBef>
              <a:defRPr sz="2200">
                <a:solidFill>
                  <a:srgbClr val="941100"/>
                </a:solidFill>
              </a:defRPr>
            </a:pPr>
            <a:r>
              <a:t>Se i capelli sono fili, neri fili crescono sul suo capo.</a:t>
            </a:r>
          </a:p>
          <a:p>
            <a:pPr>
              <a:spcBef>
                <a:spcPts val="100"/>
              </a:spcBef>
              <a:defRPr sz="2200">
                <a:solidFill>
                  <a:srgbClr val="941100"/>
                </a:solidFill>
              </a:defRPr>
            </a:pPr>
          </a:p>
          <a:p>
            <a:pPr>
              <a:spcBef>
                <a:spcPts val="100"/>
              </a:spcBef>
              <a:defRPr sz="2200">
                <a:solidFill>
                  <a:srgbClr val="941100"/>
                </a:solidFill>
              </a:defRPr>
            </a:pPr>
            <a:r>
              <a:t>Ho visto rose damascate, rosse e bianche,</a:t>
            </a:r>
          </a:p>
          <a:p>
            <a:pPr>
              <a:spcBef>
                <a:spcPts val="100"/>
              </a:spcBef>
              <a:defRPr sz="2200">
                <a:solidFill>
                  <a:srgbClr val="941100"/>
                </a:solidFill>
              </a:defRPr>
            </a:pPr>
            <a:r>
              <a:t>Ma non vedo nessuna di queste rose sulle sue guance;</a:t>
            </a:r>
          </a:p>
          <a:p>
            <a:pPr>
              <a:spcBef>
                <a:spcPts val="100"/>
              </a:spcBef>
              <a:defRPr sz="2200">
                <a:solidFill>
                  <a:srgbClr val="941100"/>
                </a:solidFill>
              </a:defRPr>
            </a:pPr>
            <a:r>
              <a:t>E in certi profumi c’è più delizia</a:t>
            </a:r>
          </a:p>
          <a:p>
            <a:pPr>
              <a:spcBef>
                <a:spcPts val="100"/>
              </a:spcBef>
              <a:defRPr sz="2200">
                <a:solidFill>
                  <a:srgbClr val="941100"/>
                </a:solidFill>
              </a:defRPr>
            </a:pPr>
            <a:r>
              <a:t>Che nel fiato che dalla mia donna esala.</a:t>
            </a:r>
          </a:p>
          <a:p>
            <a:pPr>
              <a:spcBef>
                <a:spcPts val="100"/>
              </a:spcBef>
              <a:defRPr sz="2200">
                <a:solidFill>
                  <a:srgbClr val="941100"/>
                </a:solidFill>
              </a:defRPr>
            </a:pPr>
          </a:p>
          <a:p>
            <a:pPr>
              <a:spcBef>
                <a:spcPts val="100"/>
              </a:spcBef>
              <a:defRPr sz="2200">
                <a:solidFill>
                  <a:srgbClr val="941100"/>
                </a:solidFill>
              </a:defRPr>
            </a:pPr>
            <a:r>
              <a:t>Amo sentirla parlare, eppure so bene</a:t>
            </a:r>
          </a:p>
          <a:p>
            <a:pPr>
              <a:spcBef>
                <a:spcPts val="100"/>
              </a:spcBef>
              <a:defRPr sz="2200">
                <a:solidFill>
                  <a:srgbClr val="941100"/>
                </a:solidFill>
              </a:defRPr>
            </a:pPr>
            <a:r>
              <a:t>Che la musica ha un suono molto più piacevole.</a:t>
            </a:r>
          </a:p>
          <a:p>
            <a:pPr>
              <a:spcBef>
                <a:spcPts val="100"/>
              </a:spcBef>
              <a:defRPr sz="2200">
                <a:solidFill>
                  <a:srgbClr val="941100"/>
                </a:solidFill>
              </a:defRPr>
            </a:pPr>
            <a:r>
              <a:t>Ammetto di non aver mai visto camminare una dea:</a:t>
            </a:r>
          </a:p>
          <a:p>
            <a:pPr>
              <a:spcBef>
                <a:spcPts val="100"/>
              </a:spcBef>
              <a:defRPr sz="2200">
                <a:solidFill>
                  <a:srgbClr val="941100"/>
                </a:solidFill>
              </a:defRPr>
            </a:pPr>
            <a:r>
              <a:t>la mia donna, quando cammina, calpesta il terreno.</a:t>
            </a:r>
          </a:p>
          <a:p>
            <a:pPr>
              <a:spcBef>
                <a:spcPts val="100"/>
              </a:spcBef>
              <a:defRPr sz="2200">
                <a:solidFill>
                  <a:srgbClr val="941100"/>
                </a:solidFill>
              </a:defRPr>
            </a:pPr>
          </a:p>
          <a:p>
            <a:pPr>
              <a:spcBef>
                <a:spcPts val="100"/>
              </a:spcBef>
              <a:defRPr sz="2200">
                <a:solidFill>
                  <a:srgbClr val="941100"/>
                </a:solidFill>
              </a:defRPr>
            </a:pPr>
            <a:r>
              <a:t>Eppure, per il cielo, ritengo che la mia amata sia straordinaria</a:t>
            </a:r>
          </a:p>
          <a:p>
            <a:pPr>
              <a:spcBef>
                <a:spcPts val="100"/>
              </a:spcBef>
              <a:defRPr sz="2200">
                <a:solidFill>
                  <a:srgbClr val="941100"/>
                </a:solidFill>
              </a:defRPr>
            </a:pPr>
            <a:r>
              <a:t>Come ogni altra “lei” falsamente descritta con falsi confronti.</a:t>
            </a:r>
          </a:p>
        </p:txBody>
      </p:sp>
      <p:pic>
        <p:nvPicPr>
          <p:cNvPr id="248" name="Exit_0.gif" descr="Exit_0.gif"/>
          <p:cNvPicPr>
            <a:picLocks noChangeAspect="0"/>
          </p:cNvPicPr>
          <p:nvPr/>
        </p:nvPicPr>
        <p:blipFill>
          <a:blip r:embed="rId2">
            <a:extLst/>
          </a:blip>
          <a:stretch>
            <a:fillRect/>
          </a:stretch>
        </p:blipFill>
        <p:spPr>
          <a:xfrm>
            <a:off x="18747841" y="2498628"/>
            <a:ext cx="6350001" cy="6350001"/>
          </a:xfrm>
          <a:prstGeom prst="rect">
            <a:avLst/>
          </a:prstGeom>
          <a:ln w="12700">
            <a:miter lim="400000"/>
          </a:ln>
        </p:spPr>
      </p:pic>
      <p:pic>
        <p:nvPicPr>
          <p:cNvPr id="249" name="RGnZ.gif" descr="RGnZ.gif"/>
          <p:cNvPicPr>
            <a:picLocks noChangeAspect="0"/>
          </p:cNvPicPr>
          <p:nvPr/>
        </p:nvPicPr>
        <p:blipFill>
          <a:blip r:embed="rId3">
            <a:extLst/>
          </a:blip>
          <a:stretch>
            <a:fillRect/>
          </a:stretch>
        </p:blipFill>
        <p:spPr>
          <a:xfrm>
            <a:off x="793275" y="4061859"/>
            <a:ext cx="3223539" cy="32235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44"/>
                                        </p:tgtEl>
                                        <p:attrNameLst>
                                          <p:attrName>style.visibility</p:attrName>
                                        </p:attrNameLst>
                                      </p:cBhvr>
                                      <p:to>
                                        <p:strVal val="visible"/>
                                      </p:to>
                                    </p:set>
                                    <p:animEffect filter="wipe(left)" transition="in">
                                      <p:cBhvr>
                                        <p:cTn id="7" dur="10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249"/>
                                        </p:tgtEl>
                                        <p:attrNameLst>
                                          <p:attrName>style.visibility</p:attrName>
                                        </p:attrNameLst>
                                      </p:cBhvr>
                                      <p:to>
                                        <p:strVal val="visible"/>
                                      </p:to>
                                    </p:set>
                                    <p:animEffect filter="wipe(down)" transition="in">
                                      <p:cBhvr>
                                        <p:cTn id="12" dur="2500"/>
                                        <p:tgtEl>
                                          <p:spTgt spid="249"/>
                                        </p:tgtEl>
                                      </p:cBhvr>
                                    </p:animEffect>
                                  </p:childTnLst>
                                </p:cTn>
                              </p:par>
                            </p:childTnLst>
                          </p:cTn>
                        </p:par>
                        <p:par>
                          <p:cTn id="13" fill="hold">
                            <p:stCondLst>
                              <p:cond delay="2500"/>
                            </p:stCondLst>
                            <p:childTnLst>
                              <p:par>
                                <p:cTn id="14" presetClass="entr" nodeType="afterEffect" presetSubtype="32" presetID="4" grpId="3" fill="hold">
                                  <p:stCondLst>
                                    <p:cond delay="0"/>
                                  </p:stCondLst>
                                  <p:iterate type="el" backwards="0">
                                    <p:tmAbs val="0"/>
                                  </p:iterate>
                                  <p:childTnLst>
                                    <p:set>
                                      <p:cBhvr>
                                        <p:cTn id="15" fill="hold"/>
                                        <p:tgtEl>
                                          <p:spTgt spid="243"/>
                                        </p:tgtEl>
                                        <p:attrNameLst>
                                          <p:attrName>style.visibility</p:attrName>
                                        </p:attrNameLst>
                                      </p:cBhvr>
                                      <p:to>
                                        <p:strVal val="visible"/>
                                      </p:to>
                                    </p:set>
                                    <p:animEffect filter="box(out)" transition="in">
                                      <p:cBhvr>
                                        <p:cTn id="16" dur="1000"/>
                                        <p:tgtEl>
                                          <p:spTgt spid="243"/>
                                        </p:tgtEl>
                                      </p:cBhvr>
                                    </p:animEffect>
                                  </p:childTnLst>
                                </p:cTn>
                              </p:par>
                            </p:childTnLst>
                          </p:cTn>
                        </p:par>
                        <p:par>
                          <p:cTn id="17" fill="hold">
                            <p:stCondLst>
                              <p:cond delay="3500"/>
                            </p:stCondLst>
                            <p:childTnLst>
                              <p:par>
                                <p:cTn id="18" presetClass="entr" nodeType="afterEffect" presetSubtype="8" presetID="2" grpId="4" fill="hold">
                                  <p:stCondLst>
                                    <p:cond delay="0"/>
                                  </p:stCondLst>
                                  <p:iterate type="el" backwards="0">
                                    <p:tmAbs val="0"/>
                                  </p:iterate>
                                  <p:childTnLst>
                                    <p:set>
                                      <p:cBhvr>
                                        <p:cTn id="19" fill="hold"/>
                                        <p:tgtEl>
                                          <p:spTgt spid="247"/>
                                        </p:tgtEl>
                                        <p:attrNameLst>
                                          <p:attrName>style.visibility</p:attrName>
                                        </p:attrNameLst>
                                      </p:cBhvr>
                                      <p:to>
                                        <p:strVal val="visible"/>
                                      </p:to>
                                    </p:set>
                                    <p:anim calcmode="lin" valueType="num">
                                      <p:cBhvr>
                                        <p:cTn id="20" dur="1000" fill="hold"/>
                                        <p:tgtEl>
                                          <p:spTgt spid="247"/>
                                        </p:tgtEl>
                                        <p:attrNameLst>
                                          <p:attrName>ppt_x</p:attrName>
                                        </p:attrNameLst>
                                      </p:cBhvr>
                                      <p:tavLst>
                                        <p:tav tm="0">
                                          <p:val>
                                            <p:strVal val="0-#ppt_w/2"/>
                                          </p:val>
                                        </p:tav>
                                        <p:tav tm="100000">
                                          <p:val>
                                            <p:strVal val="#ppt_x"/>
                                          </p:val>
                                        </p:tav>
                                      </p:tavLst>
                                    </p:anim>
                                    <p:anim calcmode="lin" valueType="num">
                                      <p:cBhvr>
                                        <p:cTn id="21" dur="1000" fill="hold"/>
                                        <p:tgtEl>
                                          <p:spTgt spid="24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8" presetID="26" grpId="5" fill="hold">
                                  <p:stCondLst>
                                    <p:cond delay="0"/>
                                  </p:stCondLst>
                                  <p:iterate type="lt" backwards="0">
                                    <p:tmAbs val="0"/>
                                  </p:iterate>
                                  <p:childTnLst>
                                    <p:set>
                                      <p:cBhvr>
                                        <p:cTn id="25" fill="hold"/>
                                        <p:tgtEl>
                                          <p:spTgt spid="246"/>
                                        </p:tgtEl>
                                        <p:attrNameLst>
                                          <p:attrName>style.visibility</p:attrName>
                                        </p:attrNameLst>
                                      </p:cBhvr>
                                      <p:to>
                                        <p:strVal val="visible"/>
                                      </p:to>
                                    </p:set>
                                    <p:animEffect filter="wipe(down)" transition="in">
                                      <p:cBhvr>
                                        <p:cTn id="26" dur="580">
                                          <p:stCondLst>
                                            <p:cond delay="0"/>
                                          </p:stCondLst>
                                        </p:cTn>
                                        <p:tgtEl>
                                          <p:spTgt spid="246"/>
                                        </p:tgtEl>
                                      </p:cBhvr>
                                    </p:animEffect>
                                    <p:anim calcmode="lin" valueType="num">
                                      <p:cBhvr>
                                        <p:cTn id="27" dur="1822" fill="hold" tmFilter="0,0; 0.14,0.36; 0.43,0.73; 0.71,0.91; 1.0,1.0">
                                          <p:stCondLst>
                                            <p:cond delay="0"/>
                                          </p:stCondLst>
                                        </p:cTn>
                                        <p:tgtEl>
                                          <p:spTgt spid="246"/>
                                        </p:tgtEl>
                                        <p:attrNameLst>
                                          <p:attrName>ppt_x</p:attrName>
                                        </p:attrNameLst>
                                      </p:cBhvr>
                                      <p:tavLst>
                                        <p:tav tm="0">
                                          <p:val>
                                            <p:strVal val="#ppt_x-0.25"/>
                                          </p:val>
                                        </p:tav>
                                        <p:tav tm="100000">
                                          <p:val>
                                            <p:strVal val="#ppt_x"/>
                                          </p:val>
                                        </p:tav>
                                      </p:tavLst>
                                    </p:anim>
                                    <p:anim calcmode="lin" valueType="num">
                                      <p:cBhvr>
                                        <p:cTn id="28" dur="664" fill="hold" tmFilter="0.0,0.0; 0.25,0.07; 0.50,0.2; 0.75,0.467; 1.0,1.0">
                                          <p:stCondLst>
                                            <p:cond delay="0"/>
                                          </p:stCondLst>
                                        </p:cTn>
                                        <p:tgtEl>
                                          <p:spTgt spid="246"/>
                                        </p:tgtEl>
                                        <p:attrNameLst>
                                          <p:attrName>ppt_y</p:attrName>
                                        </p:attrNameLst>
                                      </p:cBhvr>
                                      <p:tavLst>
                                        <p:tav tm="0" fmla="#ppt_y-sin(pi*$)/3">
                                          <p:val>
                                            <p:fltVal val="0.5"/>
                                          </p:val>
                                        </p:tav>
                                        <p:tav tm="100000">
                                          <p:val>
                                            <p:fltVal val="1"/>
                                          </p:val>
                                        </p:tav>
                                      </p:tavLst>
                                    </p:anim>
                                    <p:anim calcmode="lin" valueType="num">
                                      <p:cBhvr>
                                        <p:cTn id="29" dur="664" fill="hold" tmFilter="0, 0; 0.125,0.2665; 0.25,0.4; 0.375,0.465; 0.5,0.5;  0.625,0.535; 0.75,0.6; 0.875,0.7335; 1,1">
                                          <p:stCondLst>
                                            <p:cond delay="664"/>
                                          </p:stCondLst>
                                        </p:cTn>
                                        <p:tgtEl>
                                          <p:spTgt spid="246"/>
                                        </p:tgtEl>
                                        <p:attrNameLst>
                                          <p:attrName>ppt_y</p:attrName>
                                        </p:attrNameLst>
                                      </p:cBhvr>
                                      <p:tavLst>
                                        <p:tav tm="0" fmla="#ppt_y-sin(pi*$)/9">
                                          <p:val>
                                            <p:fltVal val="0"/>
                                          </p:val>
                                        </p:tav>
                                        <p:tav tm="100000">
                                          <p:val>
                                            <p:fltVal val="1"/>
                                          </p:val>
                                        </p:tav>
                                      </p:tavLst>
                                    </p:anim>
                                    <p:anim calcmode="lin" valueType="num">
                                      <p:cBhvr>
                                        <p:cTn id="30" dur="332" fill="hold" tmFilter="0, 0; 0.125,0.2665; 0.25,0.4; 0.375,0.465; 0.5,0.5;  0.625,0.535; 0.75,0.6; 0.875,0.7335; 1,1">
                                          <p:stCondLst>
                                            <p:cond delay="1324"/>
                                          </p:stCondLst>
                                        </p:cTn>
                                        <p:tgtEl>
                                          <p:spTgt spid="246"/>
                                        </p:tgtEl>
                                        <p:attrNameLst>
                                          <p:attrName>ppt_y</p:attrName>
                                        </p:attrNameLst>
                                      </p:cBhvr>
                                      <p:tavLst>
                                        <p:tav tm="0" fmla="#ppt_y-sin(pi*$)/27">
                                          <p:val>
                                            <p:fltVal val="0"/>
                                          </p:val>
                                        </p:tav>
                                        <p:tav tm="100000">
                                          <p:val>
                                            <p:fltVal val="1"/>
                                          </p:val>
                                        </p:tav>
                                      </p:tavLst>
                                    </p:anim>
                                    <p:anim calcmode="lin" valueType="num">
                                      <p:cBhvr>
                                        <p:cTn id="31" dur="164" fill="hold" tmFilter="0, 0; 0.125,0.2665; 0.25,0.4; 0.375,0.465; 0.5,0.5;  0.625,0.535; 0.75,0.6; 0.875,0.7335; 1,1">
                                          <p:stCondLst>
                                            <p:cond delay="1656"/>
                                          </p:stCondLst>
                                        </p:cTn>
                                        <p:tgtEl>
                                          <p:spTgt spid="246"/>
                                        </p:tgtEl>
                                        <p:attrNameLst>
                                          <p:attrName>ppt_y</p:attrName>
                                        </p:attrNameLst>
                                      </p:cBhvr>
                                      <p:tavLst>
                                        <p:tav tm="0" fmla="#ppt_y-sin(pi*$)/81">
                                          <p:val>
                                            <p:fltVal val="0"/>
                                          </p:val>
                                        </p:tav>
                                        <p:tav tm="100000">
                                          <p:val>
                                            <p:fltVal val="1"/>
                                          </p:val>
                                        </p:tav>
                                      </p:tavLst>
                                    </p:anim>
                                    <p:animScale>
                                      <p:cBhvr>
                                        <p:cTn id="32" dur="26" fill="hold">
                                          <p:stCondLst>
                                            <p:cond delay="650"/>
                                          </p:stCondLst>
                                        </p:cTn>
                                        <p:tgtEl>
                                          <p:spTgt spid="246"/>
                                        </p:tgtEl>
                                      </p:cBhvr>
                                      <p:to x="100000" y="60000"/>
                                    </p:animScale>
                                    <p:animScale>
                                      <p:cBhvr>
                                        <p:cTn id="33" dur="166" decel="50000" fill="hold">
                                          <p:stCondLst>
                                            <p:cond delay="676"/>
                                          </p:stCondLst>
                                        </p:cTn>
                                        <p:tgtEl>
                                          <p:spTgt spid="246"/>
                                        </p:tgtEl>
                                      </p:cBhvr>
                                      <p:to x="100000" y="100000"/>
                                    </p:animScale>
                                    <p:animScale>
                                      <p:cBhvr>
                                        <p:cTn id="34" dur="26" decel="50000" fill="hold">
                                          <p:stCondLst>
                                            <p:cond delay="1312"/>
                                          </p:stCondLst>
                                        </p:cTn>
                                        <p:tgtEl>
                                          <p:spTgt spid="246"/>
                                        </p:tgtEl>
                                      </p:cBhvr>
                                      <p:to x="100000" y="80000"/>
                                    </p:animScale>
                                    <p:animScale>
                                      <p:cBhvr>
                                        <p:cTn id="35" dur="166" decel="50000" fill="hold">
                                          <p:stCondLst>
                                            <p:cond delay="1338"/>
                                          </p:stCondLst>
                                        </p:cTn>
                                        <p:tgtEl>
                                          <p:spTgt spid="246"/>
                                        </p:tgtEl>
                                      </p:cBhvr>
                                      <p:to x="100000" y="100000"/>
                                    </p:animScale>
                                    <p:animScale>
                                      <p:cBhvr>
                                        <p:cTn id="36" dur="26" decel="50000" fill="hold">
                                          <p:stCondLst>
                                            <p:cond delay="1642"/>
                                          </p:stCondLst>
                                        </p:cTn>
                                        <p:tgtEl>
                                          <p:spTgt spid="246"/>
                                        </p:tgtEl>
                                      </p:cBhvr>
                                      <p:to x="100000" y="90000"/>
                                    </p:animScale>
                                    <p:animScale>
                                      <p:cBhvr>
                                        <p:cTn id="37" dur="166" decel="50000" fill="hold">
                                          <p:stCondLst>
                                            <p:cond delay="1668"/>
                                          </p:stCondLst>
                                        </p:cTn>
                                        <p:tgtEl>
                                          <p:spTgt spid="246"/>
                                        </p:tgtEl>
                                      </p:cBhvr>
                                      <p:to x="100000" y="100000"/>
                                    </p:animScale>
                                    <p:animScale>
                                      <p:cBhvr>
                                        <p:cTn id="38" dur="26" decel="50000" fill="hold">
                                          <p:stCondLst>
                                            <p:cond delay="1808"/>
                                          </p:stCondLst>
                                        </p:cTn>
                                        <p:tgtEl>
                                          <p:spTgt spid="246"/>
                                        </p:tgtEl>
                                      </p:cBhvr>
                                      <p:to x="100000" y="95000"/>
                                    </p:animScale>
                                    <p:animScale>
                                      <p:cBhvr>
                                        <p:cTn id="39" dur="166" decel="50000" fill="hold">
                                          <p:stCondLst>
                                            <p:cond delay="1834"/>
                                          </p:stCondLst>
                                        </p:cTn>
                                        <p:tgtEl>
                                          <p:spTgt spid="246"/>
                                        </p:tgtEl>
                                      </p:cBhvr>
                                      <p:to x="100000" y="100000"/>
                                    </p:animScale>
                                  </p:childTnLst>
                                </p:cTn>
                              </p:par>
                            </p:childTnLst>
                          </p:cTn>
                        </p:par>
                        <p:par>
                          <p:cTn id="40" fill="hold">
                            <p:stCondLst>
                              <p:cond delay="2000"/>
                            </p:stCondLst>
                            <p:childTnLst>
                              <p:par>
                                <p:cTn id="41" presetClass="entr" nodeType="afterEffect" presetSubtype="8" presetID="15" grpId="6" fill="hold">
                                  <p:stCondLst>
                                    <p:cond delay="0"/>
                                  </p:stCondLst>
                                  <p:iterate type="el" backwards="0">
                                    <p:tmAbs val="0"/>
                                  </p:iterate>
                                  <p:childTnLst>
                                    <p:set>
                                      <p:cBhvr>
                                        <p:cTn id="42" fill="hold"/>
                                        <p:tgtEl>
                                          <p:spTgt spid="248"/>
                                        </p:tgtEl>
                                        <p:attrNameLst>
                                          <p:attrName>style.visibility</p:attrName>
                                        </p:attrNameLst>
                                      </p:cBhvr>
                                      <p:to>
                                        <p:strVal val="visible"/>
                                      </p:to>
                                    </p:set>
                                    <p:anim calcmode="lin" valueType="num">
                                      <p:cBhvr>
                                        <p:cTn id="43" dur="1000" fill="hold"/>
                                        <p:tgtEl>
                                          <p:spTgt spid="248"/>
                                        </p:tgtEl>
                                        <p:attrNameLst>
                                          <p:attrName>ppt_w</p:attrName>
                                        </p:attrNameLst>
                                      </p:cBhvr>
                                      <p:tavLst>
                                        <p:tav tm="0">
                                          <p:val>
                                            <p:fltVal val="0"/>
                                          </p:val>
                                        </p:tav>
                                        <p:tav tm="100000">
                                          <p:val>
                                            <p:strVal val="#ppt_w"/>
                                          </p:val>
                                        </p:tav>
                                      </p:tavLst>
                                    </p:anim>
                                    <p:anim calcmode="lin" valueType="num">
                                      <p:cBhvr>
                                        <p:cTn id="44" dur="1000" fill="hold"/>
                                        <p:tgtEl>
                                          <p:spTgt spid="248"/>
                                        </p:tgtEl>
                                        <p:attrNameLst>
                                          <p:attrName>ppt_h</p:attrName>
                                        </p:attrNameLst>
                                      </p:cBhvr>
                                      <p:tavLst>
                                        <p:tav tm="0">
                                          <p:val>
                                            <p:fltVal val="0"/>
                                          </p:val>
                                        </p:tav>
                                        <p:tav tm="100000">
                                          <p:val>
                                            <p:strVal val="#ppt_h"/>
                                          </p:val>
                                        </p:tav>
                                      </p:tavLst>
                                    </p:anim>
                                    <p:anim calcmode="lin" valueType="num">
                                      <p:cBhvr>
                                        <p:cTn id="45" dur="1000" fill="hold"/>
                                        <p:tgtEl>
                                          <p:spTgt spid="24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 grpId="2"/>
      <p:bldP build="whole" bldLvl="1" animBg="1" rev="0" advAuto="0" spid="243" grpId="3"/>
      <p:bldP build="whole" bldLvl="1" animBg="1" rev="0" advAuto="0" spid="244" grpId="1"/>
      <p:bldP build="whole" bldLvl="1" animBg="1" rev="0" advAuto="0" spid="247" grpId="4"/>
      <p:bldP build="whole" bldLvl="1" animBg="1" rev="0" advAuto="0" spid="246" grpId="5"/>
      <p:bldP build="whole" bldLvl="1" animBg="1" rev="0" advAuto="0" spid="248" grpId="6"/>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Pittura"/>
          <p:cNvSpPr txBox="1"/>
          <p:nvPr/>
        </p:nvSpPr>
        <p:spPr>
          <a:xfrm>
            <a:off x="1664572" y="859810"/>
            <a:ext cx="2273364" cy="9611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500"/>
            </a:lvl1pPr>
          </a:lstStyle>
          <a:p>
            <a:pPr/>
            <a:r>
              <a:t>Pittura</a:t>
            </a:r>
          </a:p>
        </p:txBody>
      </p:sp>
      <p:pic>
        <p:nvPicPr>
          <p:cNvPr id="252" name="Screenshot 2024-01-04 alle 05.22.32.png" descr="Screenshot 2024-01-04 alle 05.22.32.png"/>
          <p:cNvPicPr>
            <a:picLocks noChangeAspect="0"/>
          </p:cNvPicPr>
          <p:nvPr/>
        </p:nvPicPr>
        <p:blipFill>
          <a:blip r:embed="rId2">
            <a:extLst/>
          </a:blip>
          <a:stretch>
            <a:fillRect/>
          </a:stretch>
        </p:blipFill>
        <p:spPr>
          <a:xfrm>
            <a:off x="1001981" y="2028621"/>
            <a:ext cx="4399971" cy="4573198"/>
          </a:xfrm>
          <a:prstGeom prst="rect">
            <a:avLst/>
          </a:prstGeom>
        </p:spPr>
      </p:pic>
      <p:pic>
        <p:nvPicPr>
          <p:cNvPr id="253" name="Screenshot 2024-01-04 alle 05.23.15.png" descr="Screenshot 2024-01-04 alle 05.23.15.png"/>
          <p:cNvPicPr>
            <a:picLocks noChangeAspect="0"/>
          </p:cNvPicPr>
          <p:nvPr/>
        </p:nvPicPr>
        <p:blipFill>
          <a:blip r:embed="rId3">
            <a:extLst/>
          </a:blip>
          <a:stretch>
            <a:fillRect/>
          </a:stretch>
        </p:blipFill>
        <p:spPr>
          <a:xfrm>
            <a:off x="18199878" y="1142770"/>
            <a:ext cx="5429645" cy="4250816"/>
          </a:xfrm>
          <a:prstGeom prst="rect">
            <a:avLst/>
          </a:prstGeom>
        </p:spPr>
      </p:pic>
      <p:pic>
        <p:nvPicPr>
          <p:cNvPr id="254" name="577710@2x.jpg" descr="577710@2x.jpg"/>
          <p:cNvPicPr>
            <a:picLocks noChangeAspect="0"/>
          </p:cNvPicPr>
          <p:nvPr/>
        </p:nvPicPr>
        <p:blipFill>
          <a:blip r:embed="rId4">
            <a:extLst/>
          </a:blip>
          <a:stretch>
            <a:fillRect/>
          </a:stretch>
        </p:blipFill>
        <p:spPr>
          <a:xfrm>
            <a:off x="11305568" y="2142818"/>
            <a:ext cx="5782291" cy="4344804"/>
          </a:xfrm>
          <a:prstGeom prst="rect">
            <a:avLst/>
          </a:prstGeom>
        </p:spPr>
      </p:pic>
      <p:pic>
        <p:nvPicPr>
          <p:cNvPr id="255" name="ofelia-amleto-orazio.jpg" descr="ofelia-amleto-orazio.jpg"/>
          <p:cNvPicPr>
            <a:picLocks noChangeAspect="0"/>
          </p:cNvPicPr>
          <p:nvPr/>
        </p:nvPicPr>
        <p:blipFill>
          <a:blip r:embed="rId5">
            <a:extLst/>
          </a:blip>
          <a:stretch>
            <a:fillRect/>
          </a:stretch>
        </p:blipFill>
        <p:spPr>
          <a:xfrm>
            <a:off x="6718804" y="759287"/>
            <a:ext cx="4399972" cy="5763031"/>
          </a:xfrm>
          <a:prstGeom prst="rect">
            <a:avLst/>
          </a:prstGeom>
        </p:spPr>
      </p:pic>
      <p:pic>
        <p:nvPicPr>
          <p:cNvPr id="256" name="mid_00259273_001.jpg" descr="mid_00259273_001.jpg"/>
          <p:cNvPicPr>
            <a:picLocks noChangeAspect="0"/>
          </p:cNvPicPr>
          <p:nvPr/>
        </p:nvPicPr>
        <p:blipFill>
          <a:blip r:embed="rId6">
            <a:extLst/>
          </a:blip>
          <a:stretch>
            <a:fillRect/>
          </a:stretch>
        </p:blipFill>
        <p:spPr>
          <a:xfrm>
            <a:off x="17344654" y="7261665"/>
            <a:ext cx="6308322" cy="4344803"/>
          </a:xfrm>
          <a:prstGeom prst="rect">
            <a:avLst/>
          </a:prstGeom>
        </p:spPr>
      </p:pic>
      <p:sp>
        <p:nvSpPr>
          <p:cNvPr id="257" name="F. Dicksee, Romeo e Giulietta, 1884"/>
          <p:cNvSpPr txBox="1"/>
          <p:nvPr/>
        </p:nvSpPr>
        <p:spPr>
          <a:xfrm>
            <a:off x="811167" y="6726701"/>
            <a:ext cx="5098030" cy="487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F. Dicksee, Romeo e Giulietta, 1884</a:t>
            </a:r>
          </a:p>
        </p:txBody>
      </p:sp>
      <p:sp>
        <p:nvSpPr>
          <p:cNvPr id="258" name="G. Klimt, La morte di Romeo e Giulietta, 1886-1887"/>
          <p:cNvSpPr txBox="1"/>
          <p:nvPr/>
        </p:nvSpPr>
        <p:spPr>
          <a:xfrm>
            <a:off x="1380507" y="11678075"/>
            <a:ext cx="7462346" cy="487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G. Klimt, La morte di Romeo e Giulietta, 1886-1887</a:t>
            </a:r>
          </a:p>
        </p:txBody>
      </p:sp>
      <p:pic>
        <p:nvPicPr>
          <p:cNvPr id="259" name="71kc6KVmq4L.jpg" descr="71kc6KVmq4L.jpg"/>
          <p:cNvPicPr>
            <a:picLocks noChangeAspect="0"/>
          </p:cNvPicPr>
          <p:nvPr/>
        </p:nvPicPr>
        <p:blipFill>
          <a:blip r:embed="rId7">
            <a:extLst/>
          </a:blip>
          <a:stretch>
            <a:fillRect/>
          </a:stretch>
        </p:blipFill>
        <p:spPr>
          <a:xfrm>
            <a:off x="907558" y="8110818"/>
            <a:ext cx="8408245" cy="3474971"/>
          </a:xfrm>
          <a:prstGeom prst="rect">
            <a:avLst/>
          </a:prstGeom>
        </p:spPr>
      </p:pic>
      <p:sp>
        <p:nvSpPr>
          <p:cNvPr id="260" name="E. Delacroix, Amleto e Orazio al cimitero, 1839"/>
          <p:cNvSpPr txBox="1"/>
          <p:nvPr/>
        </p:nvSpPr>
        <p:spPr>
          <a:xfrm>
            <a:off x="6793252" y="6529851"/>
            <a:ext cx="4251075" cy="8816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E. Delacroix, Amleto e Orazio al cimitero, 1839</a:t>
            </a:r>
          </a:p>
        </p:txBody>
      </p:sp>
      <p:sp>
        <p:nvSpPr>
          <p:cNvPr id="261" name="J. E. Millais, La morte di Ofelia, 1852"/>
          <p:cNvSpPr txBox="1"/>
          <p:nvPr/>
        </p:nvSpPr>
        <p:spPr>
          <a:xfrm>
            <a:off x="11722634" y="976934"/>
            <a:ext cx="5111497" cy="4879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lvl1pPr>
          </a:lstStyle>
          <a:p>
            <a:pPr/>
            <a:r>
              <a:t>J. E. Millais, La morte di Ofelia, 1852</a:t>
            </a:r>
          </a:p>
        </p:txBody>
      </p:sp>
      <p:pic>
        <p:nvPicPr>
          <p:cNvPr id="262" name="Screenshot 2024-01-05 alle 06.11.15.png" descr="Screenshot 2024-01-05 alle 06.11.15.png"/>
          <p:cNvPicPr>
            <a:picLocks noChangeAspect="0"/>
          </p:cNvPicPr>
          <p:nvPr/>
        </p:nvPicPr>
        <p:blipFill>
          <a:blip r:embed="rId8">
            <a:extLst/>
          </a:blip>
          <a:stretch>
            <a:fillRect/>
          </a:stretch>
        </p:blipFill>
        <p:spPr>
          <a:xfrm>
            <a:off x="10387049" y="7168329"/>
            <a:ext cx="6308322" cy="4948971"/>
          </a:xfrm>
          <a:prstGeom prst="rect">
            <a:avLst/>
          </a:prstGeom>
        </p:spPr>
      </p:pic>
      <p:sp>
        <p:nvSpPr>
          <p:cNvPr id="263" name="A. Masson, 1937"/>
          <p:cNvSpPr txBox="1"/>
          <p:nvPr/>
        </p:nvSpPr>
        <p:spPr>
          <a:xfrm>
            <a:off x="12387846" y="12063195"/>
            <a:ext cx="2306728" cy="4879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lvl1pPr>
          </a:lstStyle>
          <a:p>
            <a:pPr/>
            <a:r>
              <a:t>A. Masson, 1937</a:t>
            </a:r>
          </a:p>
        </p:txBody>
      </p:sp>
      <p:sp>
        <p:nvSpPr>
          <p:cNvPr id="264" name="J. H. Füssli, Lady Macbeth con il pugnale,1812"/>
          <p:cNvSpPr txBox="1"/>
          <p:nvPr/>
        </p:nvSpPr>
        <p:spPr>
          <a:xfrm>
            <a:off x="18301210" y="5518600"/>
            <a:ext cx="5226982" cy="8816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J. H. Füssli, Lady Macbeth con il pugnale,1812 </a:t>
            </a:r>
          </a:p>
        </p:txBody>
      </p:sp>
      <p:sp>
        <p:nvSpPr>
          <p:cNvPr id="265" name="J. H. Füssli, Lady Macbeth sonnambula, 1772"/>
          <p:cNvSpPr txBox="1"/>
          <p:nvPr/>
        </p:nvSpPr>
        <p:spPr>
          <a:xfrm>
            <a:off x="17369432" y="11678075"/>
            <a:ext cx="6258765" cy="4879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lvl1pPr>
          </a:lstStyle>
          <a:p>
            <a:pPr/>
            <a:r>
              <a:t>J. H. Füssli, Lady Macbeth sonnambula, 1772</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fast" advClick="1" p14:dur="750">
        <p15:prstTrans prst="peelOff" invX="1"/>
      </p:transition>
    </mc:Choice>
    <mc:Choice xmlns:p14="http://schemas.microsoft.com/office/powerpoint/2010/main" Requires="p14">
      <p:transition spd="fast" advClick="1" p14:dur="750">
        <p:wipe dir="l"/>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Filmografia"/>
          <p:cNvSpPr txBox="1"/>
          <p:nvPr/>
        </p:nvSpPr>
        <p:spPr>
          <a:xfrm>
            <a:off x="156714" y="611167"/>
            <a:ext cx="5735529" cy="886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387984">
              <a:spcBef>
                <a:spcPts val="0"/>
              </a:spcBef>
              <a:defRPr sz="4982">
                <a:solidFill>
                  <a:srgbClr val="85604A"/>
                </a:solidFill>
              </a:defRPr>
            </a:lvl1pPr>
          </a:lstStyle>
          <a:p>
            <a:pPr/>
            <a:r>
              <a:t>Filmografia</a:t>
            </a:r>
          </a:p>
        </p:txBody>
      </p:sp>
      <p:sp>
        <p:nvSpPr>
          <p:cNvPr id="268" name="Romeo e Giulietta"/>
          <p:cNvSpPr txBox="1"/>
          <p:nvPr/>
        </p:nvSpPr>
        <p:spPr>
          <a:xfrm>
            <a:off x="840840" y="1733679"/>
            <a:ext cx="4367277" cy="7487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4000"/>
            </a:lvl1pPr>
          </a:lstStyle>
          <a:p>
            <a:pPr/>
            <a:r>
              <a:t>Romeo e Giulietta</a:t>
            </a:r>
          </a:p>
        </p:txBody>
      </p:sp>
      <p:sp>
        <p:nvSpPr>
          <p:cNvPr id="269" name="Amleto"/>
          <p:cNvSpPr txBox="1"/>
          <p:nvPr/>
        </p:nvSpPr>
        <p:spPr>
          <a:xfrm>
            <a:off x="8651030" y="1178481"/>
            <a:ext cx="1835913" cy="7487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4000"/>
            </a:lvl1pPr>
          </a:lstStyle>
          <a:p>
            <a:pPr/>
            <a:r>
              <a:t>Amleto</a:t>
            </a:r>
          </a:p>
        </p:txBody>
      </p:sp>
      <p:sp>
        <p:nvSpPr>
          <p:cNvPr id="270" name="Otello"/>
          <p:cNvSpPr txBox="1"/>
          <p:nvPr/>
        </p:nvSpPr>
        <p:spPr>
          <a:xfrm>
            <a:off x="18712369" y="1178481"/>
            <a:ext cx="1581913" cy="7487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4000"/>
            </a:lvl1pPr>
          </a:lstStyle>
          <a:p>
            <a:pPr/>
            <a:r>
              <a:t>Otello</a:t>
            </a:r>
          </a:p>
        </p:txBody>
      </p:sp>
      <p:sp>
        <p:nvSpPr>
          <p:cNvPr id="271" name="Macbeth"/>
          <p:cNvSpPr txBox="1"/>
          <p:nvPr/>
        </p:nvSpPr>
        <p:spPr>
          <a:xfrm>
            <a:off x="18192008" y="4935251"/>
            <a:ext cx="2155953" cy="7487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4000"/>
            </a:lvl1pPr>
          </a:lstStyle>
          <a:p>
            <a:pPr/>
            <a:r>
              <a:t>Macbeth</a:t>
            </a:r>
          </a:p>
        </p:txBody>
      </p:sp>
      <p:sp>
        <p:nvSpPr>
          <p:cNvPr id="272" name="Esistono oltre quaranta versioni cinematografiche del racconto, con la prima nel 1900.…"/>
          <p:cNvSpPr txBox="1"/>
          <p:nvPr/>
        </p:nvSpPr>
        <p:spPr>
          <a:xfrm>
            <a:off x="961651" y="2718524"/>
            <a:ext cx="4262583" cy="10227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0"/>
              </a:spcBef>
              <a:defRPr sz="3000"/>
            </a:pPr>
            <a:r>
              <a:t>Esistono oltre quaranta versioni cinematografiche del racconto, con la prima nel 1900. </a:t>
            </a:r>
          </a:p>
          <a:p>
            <a:pPr marL="342900" indent="-342900">
              <a:spcBef>
                <a:spcPts val="0"/>
              </a:spcBef>
              <a:buSzPct val="40000"/>
              <a:buBlip>
                <a:blip r:embed="rId2"/>
              </a:buBlip>
              <a:defRPr sz="3000"/>
            </a:pPr>
            <a:r>
              <a:t> Irving Thalberg, Giulietta e Romeo, 1936</a:t>
            </a:r>
          </a:p>
          <a:p>
            <a:pPr marL="342900" indent="-342900">
              <a:spcBef>
                <a:spcPts val="0"/>
              </a:spcBef>
              <a:buSzPct val="40000"/>
              <a:buBlip>
                <a:blip r:embed="rId2"/>
              </a:buBlip>
              <a:defRPr sz="3000"/>
            </a:pPr>
            <a:r>
              <a:t>Arthur Laurents, West Side Story, ispirato a Romeo e Giulietta con le musiche di Leonard Bernstein, 1957.</a:t>
            </a:r>
          </a:p>
          <a:p>
            <a:pPr marL="342900" indent="-342900">
              <a:spcBef>
                <a:spcPts val="0"/>
              </a:spcBef>
              <a:buSzPct val="40000"/>
              <a:buBlip>
                <a:blip r:embed="rId2"/>
              </a:buBlip>
              <a:defRPr sz="3000"/>
            </a:pPr>
            <a:r>
              <a:t>Franco Zeffirelli, Romeo e Giulietta, 1968.</a:t>
            </a:r>
          </a:p>
          <a:p>
            <a:pPr marL="342900" indent="-342900">
              <a:spcBef>
                <a:spcPts val="0"/>
              </a:spcBef>
              <a:buSzPct val="40000"/>
              <a:buBlip>
                <a:blip r:embed="rId2"/>
              </a:buBlip>
              <a:defRPr sz="3000"/>
            </a:pPr>
            <a:r>
              <a:t>Abel Ferrara, China Girl, 1987.</a:t>
            </a:r>
          </a:p>
          <a:p>
            <a:pPr>
              <a:spcBef>
                <a:spcPts val="0"/>
              </a:spcBef>
              <a:defRPr sz="3000"/>
            </a:pPr>
            <a:r>
              <a:t>Baz Luhrmann, Romeo + Juliet, 1996.</a:t>
            </a:r>
          </a:p>
        </p:txBody>
      </p:sp>
      <p:sp>
        <p:nvSpPr>
          <p:cNvPr id="273" name="Sergei I. Yutkevič, Otello il Moro di Venezia, 1955.…"/>
          <p:cNvSpPr txBox="1"/>
          <p:nvPr/>
        </p:nvSpPr>
        <p:spPr>
          <a:xfrm>
            <a:off x="15091680" y="1991862"/>
            <a:ext cx="8356612" cy="2505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42900" indent="-342900">
              <a:spcBef>
                <a:spcPts val="0"/>
              </a:spcBef>
              <a:buSzPct val="40000"/>
              <a:buBlip>
                <a:blip r:embed="rId2"/>
              </a:buBlip>
              <a:defRPr sz="3000"/>
            </a:pPr>
            <a:r>
              <a:t>Sergei I. Yutkevič, Otello il Moro di Venezia, 1955.</a:t>
            </a:r>
          </a:p>
          <a:p>
            <a:pPr marL="342900" indent="-342900">
              <a:spcBef>
                <a:spcPts val="0"/>
              </a:spcBef>
              <a:buSzPct val="40000"/>
              <a:buBlip>
                <a:blip r:embed="rId2"/>
              </a:buBlip>
              <a:defRPr sz="3000"/>
            </a:pPr>
            <a:r>
              <a:t>S. Burge/J. Dexter/P. Barton, Otello, 1965.</a:t>
            </a:r>
          </a:p>
          <a:p>
            <a:pPr marL="342900" indent="-342900">
              <a:spcBef>
                <a:spcPts val="0"/>
              </a:spcBef>
              <a:buSzPct val="40000"/>
              <a:buBlip>
                <a:blip r:embed="rId2"/>
              </a:buBlip>
              <a:defRPr sz="3000"/>
            </a:pPr>
            <a:r>
              <a:t>Oliver Parker, Othello, 1995.</a:t>
            </a:r>
          </a:p>
          <a:p>
            <a:pPr marL="342900" indent="-342900">
              <a:spcBef>
                <a:spcPts val="0"/>
              </a:spcBef>
              <a:buSzPct val="40000"/>
              <a:buBlip>
                <a:blip r:embed="rId2"/>
              </a:buBlip>
              <a:defRPr sz="3000"/>
            </a:pPr>
            <a:r>
              <a:t>Tim Blake Nelson, O come Otello, 2001.</a:t>
            </a:r>
          </a:p>
        </p:txBody>
      </p:sp>
      <p:sp>
        <p:nvSpPr>
          <p:cNvPr id="274" name="James Stuart Blackton, Macbeth, USA, 1908…"/>
          <p:cNvSpPr txBox="1"/>
          <p:nvPr/>
        </p:nvSpPr>
        <p:spPr>
          <a:xfrm>
            <a:off x="15846688" y="5720646"/>
            <a:ext cx="7313275" cy="6848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599" indent="-228599">
              <a:spcBef>
                <a:spcPts val="0"/>
              </a:spcBef>
              <a:buSzPct val="40000"/>
              <a:buBlip>
                <a:blip r:embed="rId2"/>
              </a:buBlip>
              <a:defRPr sz="3000"/>
            </a:pPr>
            <a:r>
              <a:t>James Stuart Blackton, Macbeth, USA, 1908</a:t>
            </a:r>
          </a:p>
          <a:p>
            <a:pPr marL="228599" indent="-228599">
              <a:spcBef>
                <a:spcPts val="0"/>
              </a:spcBef>
              <a:buSzPct val="40000"/>
              <a:buBlip>
                <a:blip r:embed="rId2"/>
              </a:buBlip>
              <a:defRPr sz="3000"/>
            </a:pPr>
            <a:r>
              <a:t>Orson Welles, Macbeth, USA, 1948. </a:t>
            </a:r>
          </a:p>
          <a:p>
            <a:pPr marL="228599" indent="-228599">
              <a:spcBef>
                <a:spcPts val="0"/>
              </a:spcBef>
              <a:buSzPct val="40000"/>
              <a:buBlip>
                <a:blip r:embed="rId2"/>
              </a:buBlip>
              <a:defRPr sz="3000"/>
            </a:pPr>
            <a:r>
              <a:t>Akira Kurosawa, Il trono di sangue, Giappone, 1957</a:t>
            </a:r>
          </a:p>
          <a:p>
            <a:pPr marL="228599" indent="-228599">
              <a:spcBef>
                <a:spcPts val="0"/>
              </a:spcBef>
              <a:buSzPct val="40000"/>
              <a:buBlip>
                <a:blip r:embed="rId2"/>
              </a:buBlip>
              <a:defRPr sz="3000"/>
            </a:pPr>
            <a:r>
              <a:t>Roman Polański , Macbeth, GB, 1971.</a:t>
            </a:r>
          </a:p>
          <a:p>
            <a:pPr marL="228599" indent="-228599">
              <a:spcBef>
                <a:spcPts val="0"/>
              </a:spcBef>
              <a:buSzPct val="40000"/>
              <a:buBlip>
                <a:blip r:embed="rId2"/>
              </a:buBlip>
              <a:defRPr sz="3000"/>
            </a:pPr>
            <a:r>
              <a:t>William Reilly, Uomini d'onore (Men of Respect), USA, 1991.</a:t>
            </a:r>
          </a:p>
          <a:p>
            <a:pPr marL="228599" indent="-228599">
              <a:spcBef>
                <a:spcPts val="0"/>
              </a:spcBef>
              <a:buSzPct val="40000"/>
              <a:buBlip>
                <a:blip r:embed="rId2"/>
              </a:buBlip>
              <a:defRPr sz="3000"/>
            </a:pPr>
            <a:r>
              <a:t>Geoffrey Wright , Macbeth - La tragedia dell'ambizione (Macbeth), AUS, 2006.</a:t>
            </a:r>
          </a:p>
          <a:p>
            <a:pPr marL="228599" indent="-228599">
              <a:spcBef>
                <a:spcPts val="0"/>
              </a:spcBef>
              <a:buSzPct val="40000"/>
              <a:buBlip>
                <a:blip r:embed="rId2"/>
              </a:buBlip>
              <a:defRPr sz="3000"/>
            </a:pPr>
            <a:r>
              <a:t>Justin Kurzel ,Macbeth, 2015.</a:t>
            </a:r>
          </a:p>
          <a:p>
            <a:pPr marL="228599" indent="-228599">
              <a:spcBef>
                <a:spcPts val="0"/>
              </a:spcBef>
              <a:buSzPct val="40000"/>
              <a:buBlip>
                <a:blip r:embed="rId2"/>
              </a:buBlip>
              <a:defRPr sz="3000"/>
            </a:pPr>
            <a:r>
              <a:t>Daniele Campei , Macbeth Neo Film Opera, 2017.</a:t>
            </a:r>
          </a:p>
          <a:p>
            <a:pPr marL="228599" indent="-228599">
              <a:spcBef>
                <a:spcPts val="0"/>
              </a:spcBef>
              <a:buSzPct val="40000"/>
              <a:buBlip>
                <a:blip r:embed="rId2"/>
              </a:buBlip>
              <a:defRPr sz="3000"/>
            </a:pPr>
            <a:r>
              <a:t>Ethan Coen , Macbeth, 2021.</a:t>
            </a:r>
          </a:p>
        </p:txBody>
      </p:sp>
      <p:sp>
        <p:nvSpPr>
          <p:cNvPr id="275" name="è di gran lunga l'opera shakespeariana che è stata rappresentata al cinema con maggior frequenza e successo fin dal 1900.…"/>
          <p:cNvSpPr txBox="1"/>
          <p:nvPr/>
        </p:nvSpPr>
        <p:spPr>
          <a:xfrm>
            <a:off x="6639428" y="2093722"/>
            <a:ext cx="7611239" cy="9528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000"/>
            </a:pPr>
            <a:r>
              <a:t>è di gran lunga l'opera shakespeariana che è stata rappresentata al cinema con maggior frequenza e successo fin dal 1900. </a:t>
            </a:r>
          </a:p>
          <a:p>
            <a:pPr>
              <a:defRPr sz="3000"/>
            </a:pPr>
            <a:r>
              <a:t>Il più apprezzato interprete delle tragedie di Shakespeare al cinema del secondo dopoguerra fu Laurence Olivier che si cimentò con Amleto nel 1948.</a:t>
            </a:r>
          </a:p>
          <a:p>
            <a:pPr>
              <a:defRPr sz="3000"/>
            </a:pPr>
            <a:r>
              <a:t>In Italia è il giovane Vittorio Gassman a presentarne la pellicola italiana più nota nel 1955. </a:t>
            </a:r>
          </a:p>
          <a:p>
            <a:pPr>
              <a:defRPr sz="3000"/>
            </a:pPr>
            <a:r>
              <a:t>Negli ultimi decenni, hanno impersonato con grande successo Amleto sullo schermo tra gli altri i due baronetti del teatro britannico sir John Gielgud e sir Ian McKellen, Mel Gibson, Kenneth Branagh, Ethan Hawke.</a:t>
            </a:r>
          </a:p>
        </p:txBody>
      </p:sp>
    </p:spTree>
  </p:cSld>
  <p:clrMapOvr>
    <a:masterClrMapping/>
  </p:clrMapOvr>
  <mc:AlternateContent xmlns:mc="http://schemas.openxmlformats.org/markup-compatibility/2006">
    <mc:Choice xmlns:p14="http://schemas.microsoft.com/office/powerpoint/2010/main" Requires="p14">
      <p:transition spd="slow" advClick="1" p14:dur="1500">
        <p14:switch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Bibliografia minima"/>
          <p:cNvSpPr txBox="1"/>
          <p:nvPr>
            <p:ph type="title"/>
          </p:nvPr>
        </p:nvSpPr>
        <p:spPr>
          <a:xfrm>
            <a:off x="773610" y="543426"/>
            <a:ext cx="12600580" cy="1344506"/>
          </a:xfrm>
          <a:prstGeom prst="rect">
            <a:avLst/>
          </a:prstGeom>
        </p:spPr>
        <p:txBody>
          <a:bodyPr/>
          <a:lstStyle>
            <a:lvl1pPr defTabSz="610870">
              <a:defRPr sz="7844"/>
            </a:lvl1pPr>
          </a:lstStyle>
          <a:p>
            <a:pPr/>
            <a:r>
              <a:t>Bibliografia minima</a:t>
            </a:r>
          </a:p>
        </p:txBody>
      </p:sp>
      <p:sp>
        <p:nvSpPr>
          <p:cNvPr id="278" name="Bonefoy Y., L’esitazione di Amleto, il Saggiatore, 2023.…"/>
          <p:cNvSpPr txBox="1"/>
          <p:nvPr>
            <p:ph type="body" sz="half" idx="1"/>
          </p:nvPr>
        </p:nvSpPr>
        <p:spPr>
          <a:xfrm>
            <a:off x="1743424" y="2186825"/>
            <a:ext cx="10007601" cy="10069181"/>
          </a:xfrm>
          <a:prstGeom prst="rect">
            <a:avLst/>
          </a:prstGeom>
        </p:spPr>
        <p:txBody>
          <a:bodyPr/>
          <a:lstStyle/>
          <a:p>
            <a:pPr marL="480059" indent="-480059" defTabSz="693419">
              <a:spcBef>
                <a:spcPts val="3200"/>
              </a:spcBef>
              <a:buBlip>
                <a:blip r:embed="rId2"/>
              </a:buBlip>
              <a:defRPr sz="2856"/>
            </a:pPr>
            <a:r>
              <a:t>Bonefoy Y., L’esitazione di Amleto, il Saggiatore, 2023. </a:t>
            </a:r>
          </a:p>
          <a:p>
            <a:pPr marL="480059" indent="-480059" defTabSz="693419">
              <a:spcBef>
                <a:spcPts val="3200"/>
              </a:spcBef>
              <a:buBlip>
                <a:blip r:embed="rId2"/>
              </a:buBlip>
              <a:defRPr sz="2856"/>
            </a:pPr>
            <a:r>
              <a:t>Bryson B., Il mondo è un teatro. La vita e l’epoca di Shakespeare, TEA, 2008.</a:t>
            </a:r>
          </a:p>
          <a:p>
            <a:pPr marL="480059" indent="-480059" defTabSz="693419">
              <a:spcBef>
                <a:spcPts val="3200"/>
              </a:spcBef>
              <a:buBlip>
                <a:blip r:embed="rId2"/>
              </a:buBlip>
              <a:defRPr sz="2856"/>
            </a:pPr>
            <a:r>
              <a:t>Ciocca R., Il cerchio d’oro, i Re sacri nel teatro shakespeariano, Officina edizioni, 1987.</a:t>
            </a:r>
          </a:p>
          <a:p>
            <a:pPr marL="480059" indent="-480059" defTabSz="693419">
              <a:spcBef>
                <a:spcPts val="3200"/>
              </a:spcBef>
              <a:buBlip>
                <a:blip r:embed="rId2"/>
              </a:buBlip>
              <a:defRPr sz="2856"/>
            </a:pPr>
            <a:r>
              <a:t>Daiches D., Storia della letteratura inglese, Garzanti,1960, vol.I.</a:t>
            </a:r>
          </a:p>
          <a:p>
            <a:pPr marL="480059" indent="-480059" defTabSz="693419">
              <a:spcBef>
                <a:spcPts val="3200"/>
              </a:spcBef>
              <a:buBlip>
                <a:blip r:embed="rId2"/>
              </a:buBlip>
              <a:defRPr sz="2856"/>
            </a:pPr>
            <a:r>
              <a:t>De Angelis G., Shakespeare una mente androgina, Jubal editore, 2005.</a:t>
            </a:r>
          </a:p>
          <a:p>
            <a:pPr marL="480059" indent="-480059" defTabSz="693419">
              <a:spcBef>
                <a:spcPts val="3200"/>
              </a:spcBef>
              <a:buBlip>
                <a:blip r:embed="rId2"/>
              </a:buBlip>
              <a:defRPr sz="2856"/>
            </a:pPr>
            <a:r>
              <a:t>Fano N., Eretiche, bisbetiche, profetiche. Le donne di William Shakespeare, BUR, 2007.</a:t>
            </a:r>
          </a:p>
          <a:p>
            <a:pPr marL="480059" indent="-480059" defTabSz="693419">
              <a:spcBef>
                <a:spcPts val="3200"/>
              </a:spcBef>
              <a:buBlip>
                <a:blip r:embed="rId2"/>
              </a:buBlip>
              <a:defRPr sz="2856"/>
            </a:pPr>
            <a:r>
              <a:t>Ford B., The New Pelican Guide to English Literature, The Age of Shakespeare, 1982, vol. 2.</a:t>
            </a:r>
          </a:p>
          <a:p>
            <a:pPr marL="480059" indent="-480059" defTabSz="693419">
              <a:spcBef>
                <a:spcPts val="3200"/>
              </a:spcBef>
              <a:buBlip>
                <a:blip r:embed="rId2"/>
              </a:buBlip>
              <a:defRPr sz="2856"/>
            </a:pPr>
            <a:r>
              <a:t>Fusini N., Di vita si muore. Lo spettacolo delle passioni nel teatro di Shakespeare, Mondadori, 2010.</a:t>
            </a:r>
          </a:p>
        </p:txBody>
      </p:sp>
      <p:sp>
        <p:nvSpPr>
          <p:cNvPr id="279" name="Fusini N., Maestre d’amore. Giulietta, Ofelia, Desdemona e le altre, Einaudi, 2022.…"/>
          <p:cNvSpPr txBox="1"/>
          <p:nvPr/>
        </p:nvSpPr>
        <p:spPr>
          <a:xfrm>
            <a:off x="13327161" y="1957360"/>
            <a:ext cx="9779001" cy="11368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508634" indent="-508634" defTabSz="734694">
              <a:spcBef>
                <a:spcPts val="3400"/>
              </a:spcBef>
              <a:buSzPct val="40000"/>
              <a:buBlip>
                <a:blip r:embed="rId2"/>
              </a:buBlip>
              <a:defRPr sz="3026"/>
            </a:pPr>
            <a:r>
              <a:t>Fusini N., Maestre d’amore. Giulietta, Ofelia, Desdemona e le altre, Einaudi, 2022.</a:t>
            </a:r>
          </a:p>
          <a:p>
            <a:pPr marL="508634" indent="-508634" defTabSz="734694">
              <a:spcBef>
                <a:spcPts val="3400"/>
              </a:spcBef>
              <a:buSzPct val="40000"/>
              <a:buBlip>
                <a:blip r:embed="rId2"/>
              </a:buBlip>
              <a:defRPr sz="3026"/>
            </a:pPr>
            <a:r>
              <a:t>Kott J., Shakespeare nostro contemporaneo, Feltrinelli, 2002. </a:t>
            </a:r>
          </a:p>
          <a:p>
            <a:pPr marL="508634" indent="-508634" defTabSz="734694">
              <a:spcBef>
                <a:spcPts val="3400"/>
              </a:spcBef>
              <a:buSzPct val="40000"/>
              <a:buBlip>
                <a:blip r:embed="rId2"/>
              </a:buBlip>
              <a:defRPr sz="3026"/>
            </a:pPr>
            <a:r>
              <a:t>Lamb C. and M., Racconti da Shakespeare, Gremese, 2015.</a:t>
            </a:r>
          </a:p>
          <a:p>
            <a:pPr marL="508634" indent="-508634" defTabSz="734694">
              <a:spcBef>
                <a:spcPts val="3400"/>
              </a:spcBef>
              <a:buSzPct val="40000"/>
              <a:buBlip>
                <a:blip r:embed="rId2"/>
              </a:buBlip>
              <a:defRPr sz="3026"/>
            </a:pPr>
            <a:r>
              <a:t>Melchiori G., L’uomo e il potere, Einaudi, 1973.</a:t>
            </a:r>
          </a:p>
          <a:p>
            <a:pPr marL="508634" indent="-508634" defTabSz="734694">
              <a:spcBef>
                <a:spcPts val="3400"/>
              </a:spcBef>
              <a:buSzPct val="40000"/>
              <a:buBlip>
                <a:blip r:embed="rId2"/>
              </a:buBlip>
              <a:defRPr sz="3026"/>
            </a:pPr>
            <a:r>
              <a:t>Muir K. E S. Schoenbaum, A New Companion to Shalesperare Studies, Cambridge University Press, 1984.</a:t>
            </a:r>
          </a:p>
          <a:p>
            <a:pPr marL="508634" indent="-508634" defTabSz="734694">
              <a:spcBef>
                <a:spcPts val="3400"/>
              </a:spcBef>
              <a:buSzPct val="40000"/>
              <a:buBlip>
                <a:blip r:embed="rId2"/>
              </a:buBlip>
              <a:defRPr sz="3026"/>
            </a:pPr>
            <a:r>
              <a:t>Packer T., Women of Will, Vintage Books, 2016.</a:t>
            </a:r>
          </a:p>
          <a:p>
            <a:pPr marL="508634" indent="-508634" defTabSz="734694">
              <a:spcBef>
                <a:spcPts val="3400"/>
              </a:spcBef>
              <a:buSzPct val="40000"/>
              <a:buBlip>
                <a:blip r:embed="rId2"/>
              </a:buBlip>
              <a:defRPr sz="3026"/>
            </a:pPr>
            <a:r>
              <a:t>Shakespeare W., Complete Works, Oxford University Press, 1983.</a:t>
            </a:r>
          </a:p>
          <a:p>
            <a:pPr marL="508634" indent="-508634" defTabSz="734694">
              <a:spcBef>
                <a:spcPts val="3400"/>
              </a:spcBef>
              <a:buSzPct val="40000"/>
              <a:buBlip>
                <a:blip r:embed="rId2"/>
              </a:buBlip>
              <a:defRPr sz="3026"/>
            </a:pPr>
            <a:r>
              <a:t>Tennenhouse L., Power on Display, The Politics of Shakespeare’s Genres, Methuen, 1986.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d"/>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William Shakespeare (1564 - 1616)"/>
          <p:cNvSpPr txBox="1"/>
          <p:nvPr>
            <p:ph type="title"/>
          </p:nvPr>
        </p:nvSpPr>
        <p:spPr>
          <a:xfrm>
            <a:off x="1101841" y="706764"/>
            <a:ext cx="22019486" cy="1880412"/>
          </a:xfrm>
          <a:prstGeom prst="rect">
            <a:avLst/>
          </a:prstGeom>
        </p:spPr>
        <p:txBody>
          <a:bodyPr/>
          <a:lstStyle>
            <a:lvl1pPr>
              <a:defRPr>
                <a:solidFill>
                  <a:srgbClr val="011993"/>
                </a:solidFill>
              </a:defRPr>
            </a:lvl1pPr>
          </a:lstStyle>
          <a:p>
            <a:pPr/>
            <a:r>
              <a:t>William Shakespeare (1564 - 1616)</a:t>
            </a:r>
          </a:p>
        </p:txBody>
      </p:sp>
      <p:sp>
        <p:nvSpPr>
          <p:cNvPr id="154" name="Primo periodo, opere sperimentali - tra queste: Henry VI (in tre parti) 1589-91,  La bisbetica domata, 1594.…"/>
          <p:cNvSpPr txBox="1"/>
          <p:nvPr>
            <p:ph type="body" sz="half" idx="1"/>
          </p:nvPr>
        </p:nvSpPr>
        <p:spPr>
          <a:xfrm>
            <a:off x="1580086" y="3181137"/>
            <a:ext cx="12064576" cy="9186090"/>
          </a:xfrm>
          <a:prstGeom prst="rect">
            <a:avLst/>
          </a:prstGeom>
        </p:spPr>
        <p:txBody>
          <a:bodyPr/>
          <a:lstStyle/>
          <a:p>
            <a:pPr>
              <a:buBlip>
                <a:blip r:embed="rId2"/>
              </a:buBlip>
            </a:pPr>
            <a:r>
              <a:rPr>
                <a:solidFill>
                  <a:srgbClr val="0096FF"/>
                </a:solidFill>
              </a:rPr>
              <a:t>Primo periodo, opere sperimentali -</a:t>
            </a:r>
            <a:r>
              <a:t> </a:t>
            </a:r>
            <a:r>
              <a:rPr>
                <a:solidFill>
                  <a:srgbClr val="0096FF"/>
                </a:solidFill>
              </a:rPr>
              <a:t>tra queste:</a:t>
            </a:r>
            <a:r>
              <a:t> Henry VI (in tre parti) 1589-91,  La bisbetica domata, 1594. </a:t>
            </a:r>
            <a:endParaRPr>
              <a:solidFill>
                <a:srgbClr val="0096FF"/>
              </a:solidFill>
            </a:endParaRPr>
          </a:p>
          <a:p>
            <a:pPr>
              <a:buBlip>
                <a:blip r:embed="rId2"/>
              </a:buBlip>
            </a:pPr>
            <a:r>
              <a:rPr>
                <a:solidFill>
                  <a:srgbClr val="0096FF"/>
                </a:solidFill>
              </a:rPr>
              <a:t>Secondo periodo, opere storiche e grandi commedie - tra queste:  </a:t>
            </a:r>
            <a:r>
              <a:t>Romeo and Juliet  (1595-96) - Hamlet  (1600-01) </a:t>
            </a:r>
          </a:p>
          <a:p>
            <a:pPr>
              <a:buBlip>
                <a:blip r:embed="rId2"/>
              </a:buBlip>
            </a:pPr>
            <a:r>
              <a:rPr>
                <a:solidFill>
                  <a:srgbClr val="0096FF"/>
                </a:solidFill>
              </a:rPr>
              <a:t>Terzo periodo, grandi tragedie e “dark comedies”- tra queste: </a:t>
            </a:r>
            <a:r>
              <a:t>Othello (1602-03); Macbeth (1605-06)</a:t>
            </a:r>
          </a:p>
        </p:txBody>
      </p:sp>
      <p:pic>
        <p:nvPicPr>
          <p:cNvPr id="155" name="Unknown.jpeg" descr="Unknown.jpeg"/>
          <p:cNvPicPr>
            <a:picLocks noChangeAspect="0"/>
          </p:cNvPicPr>
          <p:nvPr/>
        </p:nvPicPr>
        <p:blipFill>
          <a:blip r:embed="rId3">
            <a:extLst/>
          </a:blip>
          <a:stretch>
            <a:fillRect/>
          </a:stretch>
        </p:blipFill>
        <p:spPr>
          <a:xfrm>
            <a:off x="14668701" y="2577970"/>
            <a:ext cx="8545510" cy="4590429"/>
          </a:xfrm>
          <a:prstGeom prst="rect">
            <a:avLst/>
          </a:prstGeom>
        </p:spPr>
      </p:pic>
      <p:sp>
        <p:nvSpPr>
          <p:cNvPr id="156" name="Il teatro non è solo luogo di intrattenimento, ma centro culturale e politico.…"/>
          <p:cNvSpPr txBox="1"/>
          <p:nvPr/>
        </p:nvSpPr>
        <p:spPr>
          <a:xfrm>
            <a:off x="14758034" y="7571989"/>
            <a:ext cx="9016955" cy="4918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42900" indent="-342900">
              <a:spcBef>
                <a:spcPts val="0"/>
              </a:spcBef>
              <a:buSzPct val="40000"/>
              <a:buBlip>
                <a:blip r:embed="rId2"/>
              </a:buBlip>
              <a:defRPr sz="3000"/>
            </a:pPr>
            <a:r>
              <a:t>Il teatro non è solo luogo di intrattenimento, ma centro culturale e politico.</a:t>
            </a:r>
          </a:p>
          <a:p>
            <a:pPr marL="342900" indent="-342900">
              <a:spcBef>
                <a:spcPts val="0"/>
              </a:spcBef>
              <a:buSzPct val="40000"/>
              <a:buBlip>
                <a:blip r:embed="rId2"/>
              </a:buBlip>
              <a:defRPr sz="3000"/>
            </a:pPr>
            <a:r>
              <a:t>Linguaggio immaginifico perché per comprendere l’essenza bisogna evocarne le ombre. </a:t>
            </a:r>
          </a:p>
          <a:p>
            <a:pPr marL="342900" indent="-342900">
              <a:spcBef>
                <a:spcPts val="0"/>
              </a:spcBef>
              <a:buSzPct val="40000"/>
              <a:buBlip>
                <a:blip r:embed="rId2"/>
              </a:buBlip>
              <a:defRPr sz="3000"/>
            </a:pPr>
            <a:r>
              <a:t>La realtà è comprensibile attraverso le immagini, le verità non sono mai immediate.</a:t>
            </a:r>
          </a:p>
          <a:p>
            <a:pPr marL="342900" indent="-342900">
              <a:spcBef>
                <a:spcPts val="0"/>
              </a:spcBef>
              <a:buSzPct val="40000"/>
              <a:buBlip>
                <a:blip r:embed="rId2"/>
              </a:buBlip>
              <a:defRPr sz="3000"/>
            </a:pPr>
            <a:r>
              <a:t>“Dentro” è il luogo dell’indagine, si interroga sull’essere umano da ogni punto di vista.</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0"/>
                                  </p:stCondLst>
                                  <p:iterate type="el" backwards="0">
                                    <p:tmAbs val="0"/>
                                  </p:iterate>
                                  <p:childTnLst>
                                    <p:set>
                                      <p:cBhvr>
                                        <p:cTn id="6" fill="hold"/>
                                        <p:tgtEl>
                                          <p:spTgt spid="154">
                                            <p:bg/>
                                          </p:spTgt>
                                        </p:tgtEl>
                                        <p:attrNameLst>
                                          <p:attrName>style.visibility</p:attrName>
                                        </p:attrNameLst>
                                      </p:cBhvr>
                                      <p:to>
                                        <p:strVal val="visible"/>
                                      </p:to>
                                    </p:set>
                                    <p:animEffect filter="blinds(vertical)" transition="in">
                                      <p:cBhvr>
                                        <p:cTn id="7" dur="1000"/>
                                        <p:tgtEl>
                                          <p:spTgt spid="154">
                                            <p:bg/>
                                          </p:spTgt>
                                        </p:tgtEl>
                                      </p:cBhvr>
                                    </p:animEffect>
                                  </p:childTnLst>
                                </p:cTn>
                              </p:par>
                              <p:par>
                                <p:cTn id="8" presetClass="entr" nodeType="withEffect" presetSubtype="5" presetID="3" grpId="1" fill="hold">
                                  <p:stCondLst>
                                    <p:cond delay="0"/>
                                  </p:stCondLst>
                                  <p:iterate type="el" backwards="0">
                                    <p:tmAbs val="0"/>
                                  </p:iterate>
                                  <p:childTnLst>
                                    <p:set>
                                      <p:cBhvr>
                                        <p:cTn id="9" fill="hold"/>
                                        <p:tgtEl>
                                          <p:spTgt spid="154">
                                            <p:txEl>
                                              <p:pRg st="0" end="0"/>
                                            </p:txEl>
                                          </p:spTgt>
                                        </p:tgtEl>
                                        <p:attrNameLst>
                                          <p:attrName>style.visibility</p:attrName>
                                        </p:attrNameLst>
                                      </p:cBhvr>
                                      <p:to>
                                        <p:strVal val="visible"/>
                                      </p:to>
                                    </p:set>
                                    <p:animEffect filter="blinds(vertical)" transition="in">
                                      <p:cBhvr>
                                        <p:cTn id="10" dur="1000"/>
                                        <p:tgtEl>
                                          <p:spTgt spid="154">
                                            <p:txEl>
                                              <p:pRg st="0" end="0"/>
                                            </p:txEl>
                                          </p:spTgt>
                                        </p:tgtEl>
                                      </p:cBhvr>
                                    </p:animEffect>
                                  </p:childTnLst>
                                </p:cTn>
                              </p:par>
                            </p:childTnLst>
                          </p:cTn>
                        </p:par>
                        <p:par>
                          <p:cTn id="11" fill="hold">
                            <p:stCondLst>
                              <p:cond delay="1000"/>
                            </p:stCondLst>
                            <p:childTnLst>
                              <p:par>
                                <p:cTn id="12" presetClass="entr" nodeType="afterEffect" presetSubtype="5" presetID="3" grpId="1" fill="hold">
                                  <p:stCondLst>
                                    <p:cond delay="0"/>
                                  </p:stCondLst>
                                  <p:iterate type="el" backwards="0">
                                    <p:tmAbs val="0"/>
                                  </p:iterate>
                                  <p:childTnLst>
                                    <p:set>
                                      <p:cBhvr>
                                        <p:cTn id="13" fill="hold"/>
                                        <p:tgtEl>
                                          <p:spTgt spid="154">
                                            <p:txEl>
                                              <p:pRg st="1" end="1"/>
                                            </p:txEl>
                                          </p:spTgt>
                                        </p:tgtEl>
                                        <p:attrNameLst>
                                          <p:attrName>style.visibility</p:attrName>
                                        </p:attrNameLst>
                                      </p:cBhvr>
                                      <p:to>
                                        <p:strVal val="visible"/>
                                      </p:to>
                                    </p:set>
                                    <p:animEffect filter="blinds(vertical)" transition="in">
                                      <p:cBhvr>
                                        <p:cTn id="14" dur="1000"/>
                                        <p:tgtEl>
                                          <p:spTgt spid="154">
                                            <p:txEl>
                                              <p:pRg st="1" end="1"/>
                                            </p:txEl>
                                          </p:spTgt>
                                        </p:tgtEl>
                                      </p:cBhvr>
                                    </p:animEffect>
                                  </p:childTnLst>
                                </p:cTn>
                              </p:par>
                            </p:childTnLst>
                          </p:cTn>
                        </p:par>
                        <p:par>
                          <p:cTn id="15" fill="hold">
                            <p:stCondLst>
                              <p:cond delay="2000"/>
                            </p:stCondLst>
                            <p:childTnLst>
                              <p:par>
                                <p:cTn id="16" presetClass="entr" nodeType="afterEffect" presetSubtype="5" presetID="3" grpId="1" fill="hold">
                                  <p:stCondLst>
                                    <p:cond delay="0"/>
                                  </p:stCondLst>
                                  <p:iterate type="el" backwards="0">
                                    <p:tmAbs val="0"/>
                                  </p:iterate>
                                  <p:childTnLst>
                                    <p:set>
                                      <p:cBhvr>
                                        <p:cTn id="17" fill="hold"/>
                                        <p:tgtEl>
                                          <p:spTgt spid="154">
                                            <p:txEl>
                                              <p:pRg st="2" end="2"/>
                                            </p:txEl>
                                          </p:spTgt>
                                        </p:tgtEl>
                                        <p:attrNameLst>
                                          <p:attrName>style.visibility</p:attrName>
                                        </p:attrNameLst>
                                      </p:cBhvr>
                                      <p:to>
                                        <p:strVal val="visible"/>
                                      </p:to>
                                    </p:set>
                                    <p:animEffect filter="blinds(vertical)" transition="in">
                                      <p:cBhvr>
                                        <p:cTn id="18" dur="1000"/>
                                        <p:tgtEl>
                                          <p:spTgt spid="15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15" grpId="2" fill="hold">
                                  <p:stCondLst>
                                    <p:cond delay="0"/>
                                  </p:stCondLst>
                                  <p:iterate type="el" backwards="0">
                                    <p:tmAbs val="0"/>
                                  </p:iterate>
                                  <p:childTnLst>
                                    <p:set>
                                      <p:cBhvr>
                                        <p:cTn id="22" fill="hold"/>
                                        <p:tgtEl>
                                          <p:spTgt spid="156">
                                            <p:bg/>
                                          </p:spTgt>
                                        </p:tgtEl>
                                        <p:attrNameLst>
                                          <p:attrName>style.visibility</p:attrName>
                                        </p:attrNameLst>
                                      </p:cBhvr>
                                      <p:to>
                                        <p:strVal val="visible"/>
                                      </p:to>
                                    </p:set>
                                    <p:anim calcmode="lin" valueType="num">
                                      <p:cBhvr>
                                        <p:cTn id="23" dur="1000" fill="hold"/>
                                        <p:tgtEl>
                                          <p:spTgt spid="156">
                                            <p:bg/>
                                          </p:spTgt>
                                        </p:tgtEl>
                                        <p:attrNameLst>
                                          <p:attrName>ppt_w</p:attrName>
                                        </p:attrNameLst>
                                      </p:cBhvr>
                                      <p:tavLst>
                                        <p:tav tm="0">
                                          <p:val>
                                            <p:fltVal val="0"/>
                                          </p:val>
                                        </p:tav>
                                        <p:tav tm="100000">
                                          <p:val>
                                            <p:strVal val="#ppt_w"/>
                                          </p:val>
                                        </p:tav>
                                      </p:tavLst>
                                    </p:anim>
                                    <p:anim calcmode="lin" valueType="num">
                                      <p:cBhvr>
                                        <p:cTn id="24" dur="1000" fill="hold"/>
                                        <p:tgtEl>
                                          <p:spTgt spid="156">
                                            <p:bg/>
                                          </p:spTgt>
                                        </p:tgtEl>
                                        <p:attrNameLst>
                                          <p:attrName>ppt_h</p:attrName>
                                        </p:attrNameLst>
                                      </p:cBhvr>
                                      <p:tavLst>
                                        <p:tav tm="0">
                                          <p:val>
                                            <p:fltVal val="0"/>
                                          </p:val>
                                        </p:tav>
                                        <p:tav tm="100000">
                                          <p:val>
                                            <p:strVal val="#ppt_h"/>
                                          </p:val>
                                        </p:tav>
                                      </p:tavLst>
                                    </p:anim>
                                    <p:anim calcmode="lin" valueType="num">
                                      <p:cBhvr>
                                        <p:cTn id="25" dur="1000" fill="hold"/>
                                        <p:tgtEl>
                                          <p:spTgt spid="156">
                                            <p:bg/>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
                                            <p:bg/>
                                          </p:spTgt>
                                        </p:tgtEl>
                                        <p:attrNameLst>
                                          <p:attrName>ppt_y</p:attrName>
                                        </p:attrNameLst>
                                      </p:cBhvr>
                                      <p:tavLst>
                                        <p:tav tm="0" fmla="#ppt_y+(sin(-2*pi*(1-$))*-#ppt_x+cos(-2*pi*(1-$))*(1-#ppt_y))*(1-$)">
                                          <p:val>
                                            <p:fltVal val="0"/>
                                          </p:val>
                                        </p:tav>
                                        <p:tav tm="100000">
                                          <p:val>
                                            <p:fltVal val="1"/>
                                          </p:val>
                                        </p:tav>
                                      </p:tavLst>
                                    </p:anim>
                                  </p:childTnLst>
                                </p:cTn>
                              </p:par>
                              <p:par>
                                <p:cTn id="27" presetClass="entr" nodeType="withEffect" presetSubtype="8" presetID="15" grpId="2" fill="hold">
                                  <p:stCondLst>
                                    <p:cond delay="0"/>
                                  </p:stCondLst>
                                  <p:iterate type="el" backwards="0">
                                    <p:tmAbs val="0"/>
                                  </p:iterate>
                                  <p:childTnLst>
                                    <p:set>
                                      <p:cBhvr>
                                        <p:cTn id="28" fill="hold"/>
                                        <p:tgtEl>
                                          <p:spTgt spid="156">
                                            <p:txEl>
                                              <p:pRg st="0" end="0"/>
                                            </p:txEl>
                                          </p:spTgt>
                                        </p:tgtEl>
                                        <p:attrNameLst>
                                          <p:attrName>style.visibility</p:attrName>
                                        </p:attrNameLst>
                                      </p:cBhvr>
                                      <p:to>
                                        <p:strVal val="visible"/>
                                      </p:to>
                                    </p:set>
                                    <p:anim calcmode="lin" valueType="num">
                                      <p:cBhvr>
                                        <p:cTn id="29" dur="1000" fill="hold"/>
                                        <p:tgtEl>
                                          <p:spTgt spid="156">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156">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1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15" grpId="2" fill="hold">
                                  <p:stCondLst>
                                    <p:cond delay="0"/>
                                  </p:stCondLst>
                                  <p:iterate type="el" backwards="0">
                                    <p:tmAbs val="0"/>
                                  </p:iterate>
                                  <p:childTnLst>
                                    <p:set>
                                      <p:cBhvr>
                                        <p:cTn id="36" fill="hold"/>
                                        <p:tgtEl>
                                          <p:spTgt spid="156">
                                            <p:txEl>
                                              <p:pRg st="1" end="1"/>
                                            </p:txEl>
                                          </p:spTgt>
                                        </p:tgtEl>
                                        <p:attrNameLst>
                                          <p:attrName>style.visibility</p:attrName>
                                        </p:attrNameLst>
                                      </p:cBhvr>
                                      <p:to>
                                        <p:strVal val="visible"/>
                                      </p:to>
                                    </p:set>
                                    <p:anim calcmode="lin" valueType="num">
                                      <p:cBhvr>
                                        <p:cTn id="37" dur="1000" fill="hold"/>
                                        <p:tgtEl>
                                          <p:spTgt spid="156">
                                            <p:txEl>
                                              <p:pRg st="1" end="1"/>
                                            </p:txEl>
                                          </p:spTgt>
                                        </p:tgtEl>
                                        <p:attrNameLst>
                                          <p:attrName>ppt_w</p:attrName>
                                        </p:attrNameLst>
                                      </p:cBhvr>
                                      <p:tavLst>
                                        <p:tav tm="0">
                                          <p:val>
                                            <p:fltVal val="0"/>
                                          </p:val>
                                        </p:tav>
                                        <p:tav tm="100000">
                                          <p:val>
                                            <p:strVal val="#ppt_w"/>
                                          </p:val>
                                        </p:tav>
                                      </p:tavLst>
                                    </p:anim>
                                    <p:anim calcmode="lin" valueType="num">
                                      <p:cBhvr>
                                        <p:cTn id="38" dur="1000" fill="hold"/>
                                        <p:tgtEl>
                                          <p:spTgt spid="156">
                                            <p:txEl>
                                              <p:pRg st="1" end="1"/>
                                            </p:txEl>
                                          </p:spTgt>
                                        </p:tgtEl>
                                        <p:attrNameLst>
                                          <p:attrName>ppt_h</p:attrName>
                                        </p:attrNameLst>
                                      </p:cBhvr>
                                      <p:tavLst>
                                        <p:tav tm="0">
                                          <p:val>
                                            <p:fltVal val="0"/>
                                          </p:val>
                                        </p:tav>
                                        <p:tav tm="100000">
                                          <p:val>
                                            <p:strVal val="#ppt_h"/>
                                          </p:val>
                                        </p:tav>
                                      </p:tavLst>
                                    </p:anim>
                                    <p:anim calcmode="lin" valueType="num">
                                      <p:cBhvr>
                                        <p:cTn id="39" dur="1000" fill="hold"/>
                                        <p:tgtEl>
                                          <p:spTgt spid="15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5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15" grpId="2" fill="hold">
                                  <p:stCondLst>
                                    <p:cond delay="0"/>
                                  </p:stCondLst>
                                  <p:iterate type="el" backwards="0">
                                    <p:tmAbs val="0"/>
                                  </p:iterate>
                                  <p:childTnLst>
                                    <p:set>
                                      <p:cBhvr>
                                        <p:cTn id="44" fill="hold"/>
                                        <p:tgtEl>
                                          <p:spTgt spid="156">
                                            <p:txEl>
                                              <p:pRg st="2" end="2"/>
                                            </p:txEl>
                                          </p:spTgt>
                                        </p:tgtEl>
                                        <p:attrNameLst>
                                          <p:attrName>style.visibility</p:attrName>
                                        </p:attrNameLst>
                                      </p:cBhvr>
                                      <p:to>
                                        <p:strVal val="visible"/>
                                      </p:to>
                                    </p:set>
                                    <p:anim calcmode="lin" valueType="num">
                                      <p:cBhvr>
                                        <p:cTn id="45" dur="1000" fill="hold"/>
                                        <p:tgtEl>
                                          <p:spTgt spid="156">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156">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15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5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8" presetID="15" grpId="2" fill="hold">
                                  <p:stCondLst>
                                    <p:cond delay="0"/>
                                  </p:stCondLst>
                                  <p:iterate type="el" backwards="0">
                                    <p:tmAbs val="0"/>
                                  </p:iterate>
                                  <p:childTnLst>
                                    <p:set>
                                      <p:cBhvr>
                                        <p:cTn id="52" fill="hold"/>
                                        <p:tgtEl>
                                          <p:spTgt spid="156">
                                            <p:txEl>
                                              <p:pRg st="3" end="3"/>
                                            </p:txEl>
                                          </p:spTgt>
                                        </p:tgtEl>
                                        <p:attrNameLst>
                                          <p:attrName>style.visibility</p:attrName>
                                        </p:attrNameLst>
                                      </p:cBhvr>
                                      <p:to>
                                        <p:strVal val="visible"/>
                                      </p:to>
                                    </p:set>
                                    <p:anim calcmode="lin" valueType="num">
                                      <p:cBhvr>
                                        <p:cTn id="53" dur="1000" fill="hold"/>
                                        <p:tgtEl>
                                          <p:spTgt spid="156">
                                            <p:txEl>
                                              <p:pRg st="3" end="3"/>
                                            </p:txEl>
                                          </p:spTgt>
                                        </p:tgtEl>
                                        <p:attrNameLst>
                                          <p:attrName>ppt_w</p:attrName>
                                        </p:attrNameLst>
                                      </p:cBhvr>
                                      <p:tavLst>
                                        <p:tav tm="0">
                                          <p:val>
                                            <p:fltVal val="0"/>
                                          </p:val>
                                        </p:tav>
                                        <p:tav tm="100000">
                                          <p:val>
                                            <p:strVal val="#ppt_w"/>
                                          </p:val>
                                        </p:tav>
                                      </p:tavLst>
                                    </p:anim>
                                    <p:anim calcmode="lin" valueType="num">
                                      <p:cBhvr>
                                        <p:cTn id="54" dur="1000" fill="hold"/>
                                        <p:tgtEl>
                                          <p:spTgt spid="156">
                                            <p:txEl>
                                              <p:pRg st="3" end="3"/>
                                            </p:txEl>
                                          </p:spTgt>
                                        </p:tgtEl>
                                        <p:attrNameLst>
                                          <p:attrName>ppt_h</p:attrName>
                                        </p:attrNameLst>
                                      </p:cBhvr>
                                      <p:tavLst>
                                        <p:tav tm="0">
                                          <p:val>
                                            <p:fltVal val="0"/>
                                          </p:val>
                                        </p:tav>
                                        <p:tav tm="100000">
                                          <p:val>
                                            <p:strVal val="#ppt_h"/>
                                          </p:val>
                                        </p:tav>
                                      </p:tavLst>
                                    </p:anim>
                                    <p:anim calcmode="lin" valueType="num">
                                      <p:cBhvr>
                                        <p:cTn id="55" dur="1000" fill="hold"/>
                                        <p:tgtEl>
                                          <p:spTgt spid="15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5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8" presetID="15" grpId="2" fill="hold">
                                  <p:stCondLst>
                                    <p:cond delay="0"/>
                                  </p:stCondLst>
                                  <p:iterate type="el" backwards="0">
                                    <p:tmAbs val="0"/>
                                  </p:iterate>
                                  <p:childTnLst>
                                    <p:set>
                                      <p:cBhvr>
                                        <p:cTn id="60" fill="hold"/>
                                        <p:tgtEl>
                                          <p:spTgt spid="156">
                                            <p:txEl>
                                              <p:pRg st="4" end="4"/>
                                            </p:txEl>
                                          </p:spTgt>
                                        </p:tgtEl>
                                        <p:attrNameLst>
                                          <p:attrName>style.visibility</p:attrName>
                                        </p:attrNameLst>
                                      </p:cBhvr>
                                      <p:to>
                                        <p:strVal val="visible"/>
                                      </p:to>
                                    </p:set>
                                    <p:anim calcmode="lin" valueType="num">
                                      <p:cBhvr>
                                        <p:cTn id="61" dur="1000" fill="hold"/>
                                        <p:tgtEl>
                                          <p:spTgt spid="156">
                                            <p:txEl>
                                              <p:pRg st="4" end="4"/>
                                            </p:txEl>
                                          </p:spTgt>
                                        </p:tgtEl>
                                        <p:attrNameLst>
                                          <p:attrName>ppt_w</p:attrName>
                                        </p:attrNameLst>
                                      </p:cBhvr>
                                      <p:tavLst>
                                        <p:tav tm="0">
                                          <p:val>
                                            <p:fltVal val="0"/>
                                          </p:val>
                                        </p:tav>
                                        <p:tav tm="100000">
                                          <p:val>
                                            <p:strVal val="#ppt_w"/>
                                          </p:val>
                                        </p:tav>
                                      </p:tavLst>
                                    </p:anim>
                                    <p:anim calcmode="lin" valueType="num">
                                      <p:cBhvr>
                                        <p:cTn id="62" dur="1000" fill="hold"/>
                                        <p:tgtEl>
                                          <p:spTgt spid="156">
                                            <p:txEl>
                                              <p:pRg st="4" end="4"/>
                                            </p:txEl>
                                          </p:spTgt>
                                        </p:tgtEl>
                                        <p:attrNameLst>
                                          <p:attrName>ppt_h</p:attrName>
                                        </p:attrNameLst>
                                      </p:cBhvr>
                                      <p:tavLst>
                                        <p:tav tm="0">
                                          <p:val>
                                            <p:fltVal val="0"/>
                                          </p:val>
                                        </p:tav>
                                        <p:tav tm="100000">
                                          <p:val>
                                            <p:strVal val="#ppt_h"/>
                                          </p:val>
                                        </p:tav>
                                      </p:tavLst>
                                    </p:anim>
                                    <p:anim calcmode="lin" valueType="num">
                                      <p:cBhvr>
                                        <p:cTn id="63" dur="1000" fill="hold"/>
                                        <p:tgtEl>
                                          <p:spTgt spid="15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5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4" grpId="1"/>
      <p:bldP build="p" bldLvl="5" animBg="1" rev="0" advAuto="0" spid="156"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Romeo and Juliet, 1595-96"/>
          <p:cNvSpPr txBox="1"/>
          <p:nvPr>
            <p:ph type="title"/>
          </p:nvPr>
        </p:nvSpPr>
        <p:spPr>
          <a:xfrm>
            <a:off x="2070100" y="242953"/>
            <a:ext cx="20243800" cy="2548450"/>
          </a:xfrm>
          <a:prstGeom prst="rect">
            <a:avLst/>
          </a:prstGeom>
        </p:spPr>
        <p:txBody>
          <a:bodyPr/>
          <a:lstStyle>
            <a:lvl1pPr>
              <a:defRPr>
                <a:solidFill>
                  <a:srgbClr val="945200"/>
                </a:solidFill>
              </a:defRPr>
            </a:lvl1pPr>
          </a:lstStyle>
          <a:p>
            <a:pPr/>
            <a:r>
              <a:t>Romeo and Juliet, 1595-96</a:t>
            </a:r>
          </a:p>
        </p:txBody>
      </p:sp>
      <p:pic>
        <p:nvPicPr>
          <p:cNvPr id="159" name="5088756753371396a352601319b9d966.gif" descr="5088756753371396a352601319b9d966.gif"/>
          <p:cNvPicPr>
            <a:picLocks noChangeAspect="0"/>
          </p:cNvPicPr>
          <p:nvPr/>
        </p:nvPicPr>
        <p:blipFill>
          <a:blip r:embed="rId2">
            <a:extLst/>
          </a:blip>
          <a:stretch>
            <a:fillRect/>
          </a:stretch>
        </p:blipFill>
        <p:spPr>
          <a:xfrm>
            <a:off x="14337216" y="2847681"/>
            <a:ext cx="6707769" cy="3663682"/>
          </a:xfrm>
          <a:prstGeom prst="rect">
            <a:avLst/>
          </a:prstGeom>
          <a:ln w="12700">
            <a:miter lim="400000"/>
          </a:ln>
        </p:spPr>
      </p:pic>
      <p:sp>
        <p:nvSpPr>
          <p:cNvPr id="160" name="Romeo -  Se io profano con la mia mano indegna questo sacro tempio, ecco la gentile penitenza: le mie labbra, due pellegrini soffusi di rossore, sono pronte ad addolcire  la ruvidezza di quel tocco con un tenero bacio.…"/>
          <p:cNvSpPr txBox="1"/>
          <p:nvPr/>
        </p:nvSpPr>
        <p:spPr>
          <a:xfrm>
            <a:off x="12583974" y="6567641"/>
            <a:ext cx="10701159" cy="6123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00"/>
              </a:spcBef>
              <a:defRPr i="1" sz="2400">
                <a:solidFill>
                  <a:srgbClr val="008F00"/>
                </a:solidFill>
              </a:defRPr>
            </a:pPr>
            <a:r>
              <a:t>Romeo - </a:t>
            </a:r>
            <a:r>
              <a:rPr i="0"/>
              <a:t> Se io profano con la mia mano indegna questo sacro tempio, ecco la gentile penitenza: le mie labbra, due pellegrini soffusi di rossore, sono pronte ad addolcire  la ruvidezza di quel tocco con un tenero bacio.</a:t>
            </a:r>
            <a:endParaRPr i="0"/>
          </a:p>
          <a:p>
            <a:pPr>
              <a:spcBef>
                <a:spcPts val="100"/>
              </a:spcBef>
              <a:defRPr i="1" sz="2400">
                <a:solidFill>
                  <a:srgbClr val="008F00"/>
                </a:solidFill>
              </a:defRPr>
            </a:pPr>
            <a:r>
              <a:t>Giulietta- </a:t>
            </a:r>
            <a:r>
              <a:rPr i="0"/>
              <a:t> Buon pellegrino, fate troppo torto alla vostra mano, che in ciò dimostra cortese devozione;  perché anche i santi hanno mani che i pellegrini possono toccare e palma contro palma è il bacio del palmiere santo.</a:t>
            </a:r>
            <a:endParaRPr i="0"/>
          </a:p>
          <a:p>
            <a:pPr>
              <a:spcBef>
                <a:spcPts val="100"/>
              </a:spcBef>
              <a:defRPr i="1" sz="2400">
                <a:solidFill>
                  <a:srgbClr val="008F00"/>
                </a:solidFill>
              </a:defRPr>
            </a:pPr>
            <a:r>
              <a:t>Romeo- </a:t>
            </a:r>
            <a:r>
              <a:rPr i="0"/>
              <a:t>Non hanno le labbra i santi, ed anche i devoti palmieri?</a:t>
            </a:r>
            <a:endParaRPr i="0"/>
          </a:p>
          <a:p>
            <a:pPr>
              <a:spcBef>
                <a:spcPts val="100"/>
              </a:spcBef>
              <a:defRPr i="1" sz="2400">
                <a:solidFill>
                  <a:srgbClr val="008F00"/>
                </a:solidFill>
              </a:defRPr>
            </a:pPr>
            <a:r>
              <a:t>Giulietta - </a:t>
            </a:r>
            <a:r>
              <a:rPr i="0"/>
              <a:t>Sì, pellegrino,: labbra che debbono usare in preghiere.</a:t>
            </a:r>
            <a:endParaRPr i="0"/>
          </a:p>
          <a:p>
            <a:pPr>
              <a:spcBef>
                <a:spcPts val="100"/>
              </a:spcBef>
              <a:defRPr i="1" sz="2400">
                <a:solidFill>
                  <a:srgbClr val="008F00"/>
                </a:solidFill>
              </a:defRPr>
            </a:pPr>
            <a:r>
              <a:t>Romeo - </a:t>
            </a:r>
            <a:r>
              <a:rPr i="0"/>
              <a:t> Oh, allora, santa cara, consenti alle labbra di fare ciò che fanno le mani; esse pregano: tu esaudisci, perché la fede non si volga in disperazione.</a:t>
            </a:r>
            <a:endParaRPr i="0"/>
          </a:p>
          <a:p>
            <a:pPr>
              <a:spcBef>
                <a:spcPts val="100"/>
              </a:spcBef>
              <a:defRPr i="1" sz="2400">
                <a:solidFill>
                  <a:srgbClr val="008F00"/>
                </a:solidFill>
              </a:defRPr>
            </a:pPr>
            <a:r>
              <a:t>Giulietta - </a:t>
            </a:r>
            <a:r>
              <a:rPr i="0"/>
              <a:t>  I santi stanno fermi anche se esaudiscono le preghiere.</a:t>
            </a:r>
            <a:endParaRPr i="0"/>
          </a:p>
          <a:p>
            <a:pPr>
              <a:spcBef>
                <a:spcPts val="100"/>
              </a:spcBef>
              <a:defRPr i="1" sz="2400">
                <a:solidFill>
                  <a:srgbClr val="008F00"/>
                </a:solidFill>
              </a:defRPr>
            </a:pPr>
            <a:r>
              <a:t>Romeo - </a:t>
            </a:r>
            <a:r>
              <a:rPr i="0"/>
              <a:t>Allora non muoverti mentre io ricevo la grazia per la mia preghiera. Così dalle tue labbra le mie sono purificate del loro peccato. </a:t>
            </a:r>
            <a:r>
              <a:t>(La bacia).</a:t>
            </a:r>
          </a:p>
          <a:p>
            <a:pPr>
              <a:spcBef>
                <a:spcPts val="100"/>
              </a:spcBef>
              <a:defRPr i="1" sz="2400">
                <a:solidFill>
                  <a:srgbClr val="008F00"/>
                </a:solidFill>
              </a:defRPr>
            </a:pPr>
          </a:p>
          <a:p>
            <a:pPr>
              <a:spcBef>
                <a:spcPts val="100"/>
              </a:spcBef>
              <a:defRPr i="1" sz="2400">
                <a:solidFill>
                  <a:srgbClr val="008F00"/>
                </a:solidFill>
              </a:defRPr>
            </a:pPr>
            <a:r>
              <a:t>Atto I scena V,  vv. 96-110</a:t>
            </a:r>
          </a:p>
        </p:txBody>
      </p:sp>
      <p:sp>
        <p:nvSpPr>
          <p:cNvPr id="161" name="La storia si basa su una novella italiana senese. W. Shakespeare conobbe la novella nella versione del Bandello, soprattutto attraverso il rifacimento di A. Brooke, e diede alla storia assai maggiore approfondimento sentimentale e psicologico."/>
          <p:cNvSpPr txBox="1"/>
          <p:nvPr/>
        </p:nvSpPr>
        <p:spPr>
          <a:xfrm>
            <a:off x="674087" y="2289809"/>
            <a:ext cx="12799626" cy="2022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La storia si basa su una novella italiana senese. W. Shakespeare conobbe la novella nella versione del Bandello, soprattutto attraverso il rifacimento di A. Brooke, e diede alla storia assai maggiore approfondimento sentimentale e psicologico.</a:t>
            </a:r>
          </a:p>
        </p:txBody>
      </p:sp>
      <p:sp>
        <p:nvSpPr>
          <p:cNvPr id="162" name="È la storia di due giovani innamorati appartenenti a due famiglie veronesi in continuo conflitto. L’amore vietato determina il loro tragico destino, poiché li porterà lungo una catena di tragici disguidi fino al sacrificio l’uno per l’altro della propria"/>
          <p:cNvSpPr txBox="1"/>
          <p:nvPr/>
        </p:nvSpPr>
        <p:spPr>
          <a:xfrm>
            <a:off x="769905" y="4472586"/>
            <a:ext cx="11619503" cy="2505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È la storia di due giovani innamorati appartenenti a due famiglie veronesi in continuo conflitto. L’amore vietato determina il loro tragico destino, poiché li porterà lungo una catena di tragici disguidi fino al sacrificio l’uno per l’altro della propria vita. Il loro amore è puro e la loro morte è causata più dalla sorte che dall’odio.</a:t>
            </a:r>
          </a:p>
        </p:txBody>
      </p:sp>
      <p:sp>
        <p:nvSpPr>
          <p:cNvPr id="163" name="Mancanza di conoscenza, ingenuità…"/>
          <p:cNvSpPr txBox="1"/>
          <p:nvPr/>
        </p:nvSpPr>
        <p:spPr>
          <a:xfrm>
            <a:off x="950819" y="7521292"/>
            <a:ext cx="9477631" cy="51851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74319" indent="-274319">
              <a:buSzPct val="40000"/>
              <a:buBlip>
                <a:blip r:embed="rId3"/>
              </a:buBlip>
              <a:defRPr sz="3000"/>
            </a:pPr>
            <a:r>
              <a:t>Mancanza di conoscenza, ingenuità</a:t>
            </a:r>
          </a:p>
          <a:p>
            <a:pPr marL="274319" indent="-274319">
              <a:buSzPct val="40000"/>
              <a:buBlip>
                <a:blip r:embed="rId3"/>
              </a:buBlip>
              <a:defRPr sz="3000"/>
            </a:pPr>
            <a:r>
              <a:t>Riflessione sul linguaggio come panacea ai dolori del mondo</a:t>
            </a:r>
          </a:p>
          <a:p>
            <a:pPr marL="274319" indent="-274319">
              <a:buSzPct val="40000"/>
              <a:buBlip>
                <a:blip r:embed="rId3"/>
              </a:buBlip>
              <a:defRPr sz="3000"/>
            </a:pPr>
            <a:r>
              <a:t>Uso di linguaggio realistico (Juliet) e idealistico (Romeo)</a:t>
            </a:r>
          </a:p>
          <a:p>
            <a:pPr marL="274319" indent="-274319">
              <a:buSzPct val="40000"/>
              <a:buBlip>
                <a:blip r:embed="rId3"/>
              </a:buBlip>
              <a:defRPr sz="3000"/>
            </a:pPr>
            <a:r>
              <a:t>Commedia per il gioco degli equivoci, tragedia per il ruolo del fato.</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61"/>
                                        </p:tgtEl>
                                        <p:attrNameLst>
                                          <p:attrName>style.visibility</p:attrName>
                                        </p:attrNameLst>
                                      </p:cBhvr>
                                      <p:to>
                                        <p:strVal val="visible"/>
                                      </p:to>
                                    </p:set>
                                    <p:anim calcmode="lin" valueType="num">
                                      <p:cBhvr>
                                        <p:cTn id="7" dur="1000" fill="hold"/>
                                        <p:tgtEl>
                                          <p:spTgt spid="161"/>
                                        </p:tgtEl>
                                        <p:attrNameLst>
                                          <p:attrName>ppt_x</p:attrName>
                                        </p:attrNameLst>
                                      </p:cBhvr>
                                      <p:tavLst>
                                        <p:tav tm="0">
                                          <p:val>
                                            <p:strVal val="0-#ppt_w/2"/>
                                          </p:val>
                                        </p:tav>
                                        <p:tav tm="100000">
                                          <p:val>
                                            <p:strVal val="#ppt_x"/>
                                          </p:val>
                                        </p:tav>
                                      </p:tavLst>
                                    </p:anim>
                                    <p:anim calcmode="lin" valueType="num">
                                      <p:cBhvr>
                                        <p:cTn id="8" dur="10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62"/>
                                        </p:tgtEl>
                                        <p:attrNameLst>
                                          <p:attrName>style.visibility</p:attrName>
                                        </p:attrNameLst>
                                      </p:cBhvr>
                                      <p:to>
                                        <p:strVal val="visible"/>
                                      </p:to>
                                    </p:set>
                                    <p:anim calcmode="lin" valueType="num">
                                      <p:cBhvr>
                                        <p:cTn id="13" dur="1500" fill="hold"/>
                                        <p:tgtEl>
                                          <p:spTgt spid="162"/>
                                        </p:tgtEl>
                                        <p:attrNameLst>
                                          <p:attrName>ppt_x</p:attrName>
                                        </p:attrNameLst>
                                      </p:cBhvr>
                                      <p:tavLst>
                                        <p:tav tm="0">
                                          <p:val>
                                            <p:strVal val="#ppt_x"/>
                                          </p:val>
                                        </p:tav>
                                        <p:tav tm="100000">
                                          <p:val>
                                            <p:strVal val="#ppt_x"/>
                                          </p:val>
                                        </p:tav>
                                      </p:tavLst>
                                    </p:anim>
                                    <p:anim calcmode="lin" valueType="num">
                                      <p:cBhvr>
                                        <p:cTn id="14" dur="1500" fill="hold"/>
                                        <p:tgtEl>
                                          <p:spTgt spid="16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5" grpId="3" fill="hold">
                                  <p:stCondLst>
                                    <p:cond delay="0"/>
                                  </p:stCondLst>
                                  <p:iterate type="el" backwards="0">
                                    <p:tmAbs val="0"/>
                                  </p:iterate>
                                  <p:childTnLst>
                                    <p:set>
                                      <p:cBhvr>
                                        <p:cTn id="18" fill="hold"/>
                                        <p:tgtEl>
                                          <p:spTgt spid="163">
                                            <p:bg/>
                                          </p:spTgt>
                                        </p:tgtEl>
                                        <p:attrNameLst>
                                          <p:attrName>style.visibility</p:attrName>
                                        </p:attrNameLst>
                                      </p:cBhvr>
                                      <p:to>
                                        <p:strVal val="visible"/>
                                      </p:to>
                                    </p:set>
                                    <p:anim calcmode="lin" valueType="num">
                                      <p:cBhvr>
                                        <p:cTn id="19" dur="1000" fill="hold"/>
                                        <p:tgtEl>
                                          <p:spTgt spid="163">
                                            <p:bg/>
                                          </p:spTgt>
                                        </p:tgtEl>
                                        <p:attrNameLst>
                                          <p:attrName>ppt_w</p:attrName>
                                        </p:attrNameLst>
                                      </p:cBhvr>
                                      <p:tavLst>
                                        <p:tav tm="0">
                                          <p:val>
                                            <p:fltVal val="0"/>
                                          </p:val>
                                        </p:tav>
                                        <p:tav tm="100000">
                                          <p:val>
                                            <p:strVal val="#ppt_w"/>
                                          </p:val>
                                        </p:tav>
                                      </p:tavLst>
                                    </p:anim>
                                    <p:anim calcmode="lin" valueType="num">
                                      <p:cBhvr>
                                        <p:cTn id="20" dur="1000" fill="hold"/>
                                        <p:tgtEl>
                                          <p:spTgt spid="163">
                                            <p:bg/>
                                          </p:spTgt>
                                        </p:tgtEl>
                                        <p:attrNameLst>
                                          <p:attrName>ppt_h</p:attrName>
                                        </p:attrNameLst>
                                      </p:cBhvr>
                                      <p:tavLst>
                                        <p:tav tm="0">
                                          <p:val>
                                            <p:fltVal val="0"/>
                                          </p:val>
                                        </p:tav>
                                        <p:tav tm="100000">
                                          <p:val>
                                            <p:strVal val="#ppt_h"/>
                                          </p:val>
                                        </p:tav>
                                      </p:tavLst>
                                    </p:anim>
                                    <p:anim calcmode="lin" valueType="num">
                                      <p:cBhvr>
                                        <p:cTn id="21" dur="1000" fill="hold"/>
                                        <p:tgtEl>
                                          <p:spTgt spid="163">
                                            <p:bg/>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63">
                                            <p:bg/>
                                          </p:spTgt>
                                        </p:tgtEl>
                                        <p:attrNameLst>
                                          <p:attrName>ppt_y</p:attrName>
                                        </p:attrNameLst>
                                      </p:cBhvr>
                                      <p:tavLst>
                                        <p:tav tm="0" fmla="#ppt_y+(sin(-2*pi*(1-$))*-#ppt_x+cos(-2*pi*(1-$))*(1-#ppt_y))*(1-$)">
                                          <p:val>
                                            <p:fltVal val="0"/>
                                          </p:val>
                                        </p:tav>
                                        <p:tav tm="100000">
                                          <p:val>
                                            <p:fltVal val="1"/>
                                          </p:val>
                                        </p:tav>
                                      </p:tavLst>
                                    </p:anim>
                                  </p:childTnLst>
                                </p:cTn>
                              </p:par>
                              <p:par>
                                <p:cTn id="23" presetClass="entr" nodeType="withEffect" presetSubtype="0" presetID="15" grpId="3" fill="hold">
                                  <p:stCondLst>
                                    <p:cond delay="0"/>
                                  </p:stCondLst>
                                  <p:iterate type="el" backwards="0">
                                    <p:tmAbs val="0"/>
                                  </p:iterate>
                                  <p:childTnLst>
                                    <p:set>
                                      <p:cBhvr>
                                        <p:cTn id="24" fill="hold"/>
                                        <p:tgtEl>
                                          <p:spTgt spid="163">
                                            <p:txEl>
                                              <p:pRg st="0" end="0"/>
                                            </p:txEl>
                                          </p:spTgt>
                                        </p:tgtEl>
                                        <p:attrNameLst>
                                          <p:attrName>style.visibility</p:attrName>
                                        </p:attrNameLst>
                                      </p:cBhvr>
                                      <p:to>
                                        <p:strVal val="visible"/>
                                      </p:to>
                                    </p:set>
                                    <p:anim calcmode="lin" valueType="num">
                                      <p:cBhvr>
                                        <p:cTn id="25" dur="1000" fill="hold"/>
                                        <p:tgtEl>
                                          <p:spTgt spid="16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16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1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5" grpId="3" fill="hold">
                                  <p:stCondLst>
                                    <p:cond delay="0"/>
                                  </p:stCondLst>
                                  <p:iterate type="el" backwards="0">
                                    <p:tmAbs val="0"/>
                                  </p:iterate>
                                  <p:childTnLst>
                                    <p:set>
                                      <p:cBhvr>
                                        <p:cTn id="32" fill="hold"/>
                                        <p:tgtEl>
                                          <p:spTgt spid="163">
                                            <p:txEl>
                                              <p:pRg st="1" end="1"/>
                                            </p:txEl>
                                          </p:spTgt>
                                        </p:tgtEl>
                                        <p:attrNameLst>
                                          <p:attrName>style.visibility</p:attrName>
                                        </p:attrNameLst>
                                      </p:cBhvr>
                                      <p:to>
                                        <p:strVal val="visible"/>
                                      </p:to>
                                    </p:set>
                                    <p:anim calcmode="lin" valueType="num">
                                      <p:cBhvr>
                                        <p:cTn id="33" dur="1000" fill="hold"/>
                                        <p:tgtEl>
                                          <p:spTgt spid="16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16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1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6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5" grpId="3" fill="hold">
                                  <p:stCondLst>
                                    <p:cond delay="0"/>
                                  </p:stCondLst>
                                  <p:iterate type="el" backwards="0">
                                    <p:tmAbs val="0"/>
                                  </p:iterate>
                                  <p:childTnLst>
                                    <p:set>
                                      <p:cBhvr>
                                        <p:cTn id="40" fill="hold"/>
                                        <p:tgtEl>
                                          <p:spTgt spid="163">
                                            <p:txEl>
                                              <p:pRg st="2" end="2"/>
                                            </p:txEl>
                                          </p:spTgt>
                                        </p:tgtEl>
                                        <p:attrNameLst>
                                          <p:attrName>style.visibility</p:attrName>
                                        </p:attrNameLst>
                                      </p:cBhvr>
                                      <p:to>
                                        <p:strVal val="visible"/>
                                      </p:to>
                                    </p:set>
                                    <p:anim calcmode="lin" valueType="num">
                                      <p:cBhvr>
                                        <p:cTn id="41" dur="1000" fill="hold"/>
                                        <p:tgtEl>
                                          <p:spTgt spid="163">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163">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1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6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5" grpId="3" fill="hold">
                                  <p:stCondLst>
                                    <p:cond delay="0"/>
                                  </p:stCondLst>
                                  <p:iterate type="el" backwards="0">
                                    <p:tmAbs val="0"/>
                                  </p:iterate>
                                  <p:childTnLst>
                                    <p:set>
                                      <p:cBhvr>
                                        <p:cTn id="48" fill="hold"/>
                                        <p:tgtEl>
                                          <p:spTgt spid="163">
                                            <p:txEl>
                                              <p:pRg st="3" end="3"/>
                                            </p:txEl>
                                          </p:spTgt>
                                        </p:tgtEl>
                                        <p:attrNameLst>
                                          <p:attrName>style.visibility</p:attrName>
                                        </p:attrNameLst>
                                      </p:cBhvr>
                                      <p:to>
                                        <p:strVal val="visible"/>
                                      </p:to>
                                    </p:set>
                                    <p:anim calcmode="lin" valueType="num">
                                      <p:cBhvr>
                                        <p:cTn id="49" dur="1000" fill="hold"/>
                                        <p:tgtEl>
                                          <p:spTgt spid="163">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163">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16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1"/>
      <p:bldP build="whole" bldLvl="1" animBg="1" rev="0" advAuto="0" spid="162" grpId="2"/>
      <p:bldP build="p" bldLvl="5" animBg="1" rev="0" advAuto="0" spid="163"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Hamlet, 1600-01"/>
          <p:cNvSpPr txBox="1"/>
          <p:nvPr>
            <p:ph type="title"/>
          </p:nvPr>
        </p:nvSpPr>
        <p:spPr>
          <a:xfrm>
            <a:off x="836220" y="522016"/>
            <a:ext cx="8932771" cy="1512032"/>
          </a:xfrm>
          <a:prstGeom prst="rect">
            <a:avLst/>
          </a:prstGeom>
        </p:spPr>
        <p:txBody>
          <a:bodyPr/>
          <a:lstStyle>
            <a:lvl1pPr algn="l" defTabSz="693419">
              <a:defRPr sz="8904"/>
            </a:lvl1pPr>
          </a:lstStyle>
          <a:p>
            <a:pPr/>
            <a:r>
              <a:t>Hamlet, 1600-01</a:t>
            </a:r>
          </a:p>
        </p:txBody>
      </p:sp>
      <p:pic>
        <p:nvPicPr>
          <p:cNvPr id="166" name="gibsonnunnery.png" descr="gibsonnunnery.png"/>
          <p:cNvPicPr>
            <a:picLocks noChangeAspect="0"/>
          </p:cNvPicPr>
          <p:nvPr/>
        </p:nvPicPr>
        <p:blipFill>
          <a:blip r:embed="rId2">
            <a:extLst/>
          </a:blip>
          <a:stretch>
            <a:fillRect/>
          </a:stretch>
        </p:blipFill>
        <p:spPr>
          <a:xfrm>
            <a:off x="18247236" y="774700"/>
            <a:ext cx="4778475" cy="3378200"/>
          </a:xfrm>
          <a:prstGeom prst="rect">
            <a:avLst/>
          </a:prstGeom>
        </p:spPr>
      </p:pic>
      <p:pic>
        <p:nvPicPr>
          <p:cNvPr id="167" name="tumblr_nijhykRN2z1qcwo68o1_500.gif" descr="tumblr_nijhykRN2z1qcwo68o1_500.gif"/>
          <p:cNvPicPr>
            <a:picLocks noChangeAspect="0"/>
          </p:cNvPicPr>
          <p:nvPr/>
        </p:nvPicPr>
        <p:blipFill>
          <a:blip r:embed="rId3">
            <a:extLst/>
          </a:blip>
          <a:stretch>
            <a:fillRect/>
          </a:stretch>
        </p:blipFill>
        <p:spPr>
          <a:xfrm>
            <a:off x="18059852" y="9849704"/>
            <a:ext cx="5153244" cy="2897269"/>
          </a:xfrm>
          <a:prstGeom prst="rect">
            <a:avLst/>
          </a:prstGeom>
        </p:spPr>
      </p:pic>
      <p:pic>
        <p:nvPicPr>
          <p:cNvPr id="168" name="gibson_3.gif" descr="gibson_3.gif"/>
          <p:cNvPicPr>
            <a:picLocks noChangeAspect="0"/>
          </p:cNvPicPr>
          <p:nvPr/>
        </p:nvPicPr>
        <p:blipFill>
          <a:blip r:embed="rId4">
            <a:extLst/>
          </a:blip>
          <a:stretch>
            <a:fillRect/>
          </a:stretch>
        </p:blipFill>
        <p:spPr>
          <a:xfrm>
            <a:off x="11148257" y="5260940"/>
            <a:ext cx="6273451" cy="3528817"/>
          </a:xfrm>
          <a:prstGeom prst="rect">
            <a:avLst/>
          </a:prstGeom>
        </p:spPr>
      </p:pic>
      <p:sp>
        <p:nvSpPr>
          <p:cNvPr id="169" name="La trama segue un percorso ben preciso: errore, espiazione, redenzione… dalla tragedia al romanzo, quindi, sebbene non sia nessuno dei protagonisti a godere della redenzione poiché nessuna punizione potrà mai colmare la colpa, da cui l’esitazione di Amle"/>
          <p:cNvSpPr txBox="1"/>
          <p:nvPr/>
        </p:nvSpPr>
        <p:spPr>
          <a:xfrm>
            <a:off x="1837244" y="8094816"/>
            <a:ext cx="7982707" cy="34706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La trama segue un percorso ben preciso: errore, espiazione, redenzione… dalla tragedia al romanzo, quindi, sebbene non sia nessuno dei protagonisti a godere della redenzione poiché nessuna punizione potrà mai colmare la colpa, da cui l’esitazione di Amleto, il suo dilemma. </a:t>
            </a:r>
          </a:p>
        </p:txBody>
      </p:sp>
      <p:sp>
        <p:nvSpPr>
          <p:cNvPr id="170" name="La storia di Amleto appartiene alla tradizione orale basata sul mito scandinavo di Amloð che originariamente potrebbe significare “pazzo”, successivamente, fu riportata in latino dallo storico danese Saxo Grammaticus nella Historia Danica. Fu Kyd a fare "/>
          <p:cNvSpPr txBox="1"/>
          <p:nvPr/>
        </p:nvSpPr>
        <p:spPr>
          <a:xfrm>
            <a:off x="690818" y="2181022"/>
            <a:ext cx="10275560" cy="54010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3000"/>
            </a:pPr>
            <a:r>
              <a:t>La storia di Amleto appartiene alla tradizione orale basata sul mito scandinavo di Amloð che originariamente potrebbe significare “pazzo”, successivamente, fu riportata in latino dallo storico danese Saxo Grammaticus nella Historia Danica. Fu Kyd a fare di Hamlet, 1585-1590, un dramma di vendetta di tipo senechiano quindi con scene molto forti per esortare l’uomo alla moderazione. </a:t>
            </a:r>
          </a:p>
          <a:p>
            <a:pPr algn="just">
              <a:spcBef>
                <a:spcPts val="0"/>
              </a:spcBef>
              <a:defRPr sz="3000"/>
            </a:pPr>
            <a:r>
              <a:t>Shakespeare, invece, si sofferma sulla morale dei personaggi, tutti i personaggi, che non sono mai completamenti cattivi o buoni.  È giusta la vendetta? A che costo?</a:t>
            </a:r>
          </a:p>
        </p:txBody>
      </p:sp>
      <p:sp>
        <p:nvSpPr>
          <p:cNvPr id="171" name="Amleto -  (…) Io vi amai una volta.…"/>
          <p:cNvSpPr txBox="1"/>
          <p:nvPr/>
        </p:nvSpPr>
        <p:spPr>
          <a:xfrm>
            <a:off x="12501136" y="1018877"/>
            <a:ext cx="4674278" cy="32521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i="1" sz="2400">
                <a:solidFill>
                  <a:srgbClr val="008F00"/>
                </a:solidFill>
              </a:defRPr>
            </a:pPr>
            <a:r>
              <a:t>Amleto - </a:t>
            </a:r>
            <a:r>
              <a:rPr i="0"/>
              <a:t> (…) Io vi amai una volta.</a:t>
            </a:r>
            <a:endParaRPr i="0"/>
          </a:p>
          <a:p>
            <a:pPr algn="just">
              <a:spcBef>
                <a:spcPts val="0"/>
              </a:spcBef>
              <a:defRPr i="1" sz="2400">
                <a:solidFill>
                  <a:srgbClr val="008F00"/>
                </a:solidFill>
              </a:defRPr>
            </a:pPr>
            <a:r>
              <a:t>Ofelia</a:t>
            </a:r>
            <a:r>
              <a:rPr i="0"/>
              <a:t> - Signore, almeno me lo faceste credere.</a:t>
            </a:r>
            <a:endParaRPr i="0"/>
          </a:p>
          <a:p>
            <a:pPr algn="just">
              <a:spcBef>
                <a:spcPts val="0"/>
              </a:spcBef>
              <a:defRPr i="1" sz="2400">
                <a:solidFill>
                  <a:srgbClr val="008F00"/>
                </a:solidFill>
              </a:defRPr>
            </a:pPr>
            <a:r>
              <a:t>Amleto- </a:t>
            </a:r>
            <a:r>
              <a:rPr i="0"/>
              <a:t>(…) Amleto: Non avreste dovuto credermi! Io non vi amavo.</a:t>
            </a:r>
            <a:endParaRPr i="0"/>
          </a:p>
          <a:p>
            <a:pPr algn="just">
              <a:spcBef>
                <a:spcPts val="0"/>
              </a:spcBef>
              <a:defRPr i="1" sz="2400">
                <a:solidFill>
                  <a:srgbClr val="008F00"/>
                </a:solidFill>
              </a:defRPr>
            </a:pPr>
            <a:endParaRPr i="0"/>
          </a:p>
          <a:p>
            <a:pPr algn="just">
              <a:spcBef>
                <a:spcPts val="0"/>
              </a:spcBef>
              <a:defRPr i="1" sz="2400">
                <a:solidFill>
                  <a:srgbClr val="008F00"/>
                </a:solidFill>
              </a:defRPr>
            </a:pPr>
            <a:r>
              <a:rPr i="0"/>
              <a:t>Atto III, scena I, vv. 116-122</a:t>
            </a:r>
          </a:p>
        </p:txBody>
      </p:sp>
      <p:sp>
        <p:nvSpPr>
          <p:cNvPr id="172" name="Gertrud -  Che vuoi fare? Vuoi uccidermi? Ah, aiuto.…"/>
          <p:cNvSpPr txBox="1"/>
          <p:nvPr/>
        </p:nvSpPr>
        <p:spPr>
          <a:xfrm>
            <a:off x="17603587" y="4410924"/>
            <a:ext cx="6065773" cy="52288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2400">
                <a:solidFill>
                  <a:srgbClr val="008F00"/>
                </a:solidFill>
              </a:defRPr>
            </a:pPr>
            <a:r>
              <a:rPr i="1"/>
              <a:t>Gertrud - </a:t>
            </a:r>
            <a:r>
              <a:t> Che vuoi fare? Vuoi uccidermi? Ah, aiuto.</a:t>
            </a:r>
          </a:p>
          <a:p>
            <a:pPr algn="just">
              <a:spcBef>
                <a:spcPts val="0"/>
              </a:spcBef>
              <a:defRPr sz="2400">
                <a:solidFill>
                  <a:srgbClr val="008F00"/>
                </a:solidFill>
              </a:defRPr>
            </a:pPr>
            <a:r>
              <a:rPr i="1"/>
              <a:t>Polonio</a:t>
            </a:r>
            <a:r>
              <a:t> </a:t>
            </a:r>
            <a:r>
              <a:rPr i="1"/>
              <a:t>(dietro l’arazzo) - </a:t>
            </a:r>
            <a:r>
              <a:t>Oh oh! Aiuto!</a:t>
            </a:r>
          </a:p>
          <a:p>
            <a:pPr algn="just">
              <a:spcBef>
                <a:spcPts val="0"/>
              </a:spcBef>
              <a:defRPr i="1" sz="2400">
                <a:solidFill>
                  <a:srgbClr val="008F00"/>
                </a:solidFill>
              </a:defRPr>
            </a:pPr>
            <a:r>
              <a:t>Amleto -  </a:t>
            </a:r>
            <a:r>
              <a:rPr i="0"/>
              <a:t>Che c’è? Un topo! Un ducato che è morto, morto!</a:t>
            </a:r>
            <a:endParaRPr i="0"/>
          </a:p>
          <a:p>
            <a:pPr algn="just">
              <a:spcBef>
                <a:spcPts val="0"/>
              </a:spcBef>
              <a:defRPr i="1" sz="2400">
                <a:solidFill>
                  <a:srgbClr val="008F00"/>
                </a:solidFill>
              </a:defRPr>
            </a:pPr>
            <a:r>
              <a:t>(Affonda la spada nell’arazzo)</a:t>
            </a:r>
          </a:p>
          <a:p>
            <a:pPr algn="just">
              <a:spcBef>
                <a:spcPts val="0"/>
              </a:spcBef>
              <a:defRPr sz="2400">
                <a:solidFill>
                  <a:srgbClr val="008F00"/>
                </a:solidFill>
              </a:defRPr>
            </a:pPr>
            <a:r>
              <a:rPr i="1"/>
              <a:t>Polonio - (dietro) </a:t>
            </a:r>
            <a:r>
              <a:t>Ah, mi ha ucciso!</a:t>
            </a:r>
          </a:p>
          <a:p>
            <a:pPr algn="just">
              <a:spcBef>
                <a:spcPts val="0"/>
              </a:spcBef>
              <a:defRPr i="1" sz="2400">
                <a:solidFill>
                  <a:srgbClr val="008F00"/>
                </a:solidFill>
              </a:defRPr>
            </a:pPr>
            <a:r>
              <a:t>Gertrud -  </a:t>
            </a:r>
            <a:r>
              <a:rPr i="0"/>
              <a:t>Ahimè, che cosa hai fatto?</a:t>
            </a:r>
          </a:p>
          <a:p>
            <a:pPr algn="just">
              <a:spcBef>
                <a:spcPts val="0"/>
              </a:spcBef>
              <a:defRPr i="1" sz="2400">
                <a:solidFill>
                  <a:srgbClr val="008F00"/>
                </a:solidFill>
              </a:defRPr>
            </a:pPr>
            <a:r>
              <a:t>Amleto -  </a:t>
            </a:r>
            <a:r>
              <a:rPr i="0"/>
              <a:t>Non lo so, non lo so. È il re?</a:t>
            </a:r>
          </a:p>
          <a:p>
            <a:pPr algn="just">
              <a:spcBef>
                <a:spcPts val="0"/>
              </a:spcBef>
              <a:defRPr i="1" sz="2400">
                <a:solidFill>
                  <a:srgbClr val="008F00"/>
                </a:solidFill>
              </a:defRPr>
            </a:pPr>
            <a:r>
              <a:t>(Solleva l’arazzo e scopre Polonio morto.)</a:t>
            </a:r>
          </a:p>
          <a:p>
            <a:pPr algn="just">
              <a:spcBef>
                <a:spcPts val="0"/>
              </a:spcBef>
              <a:defRPr i="1" sz="2400">
                <a:solidFill>
                  <a:srgbClr val="008F00"/>
                </a:solidFill>
              </a:defRPr>
            </a:pPr>
          </a:p>
          <a:p>
            <a:pPr algn="just">
              <a:spcBef>
                <a:spcPts val="0"/>
              </a:spcBef>
              <a:defRPr sz="2400">
                <a:solidFill>
                  <a:srgbClr val="008F00"/>
                </a:solidFill>
              </a:defRPr>
            </a:pPr>
            <a:r>
              <a:t>Atto III, scena IV, vv.20-26</a:t>
            </a:r>
          </a:p>
        </p:txBody>
      </p:sp>
      <p:sp>
        <p:nvSpPr>
          <p:cNvPr id="173" name="Amleto -  Amavo Ofelia; l’amore di quarantamila fratelli assommato non avrebbe potuto pareggiare il mio. — Che farai tu per lei?…"/>
          <p:cNvSpPr txBox="1"/>
          <p:nvPr/>
        </p:nvSpPr>
        <p:spPr>
          <a:xfrm>
            <a:off x="11252096" y="10068724"/>
            <a:ext cx="6065773" cy="2459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i="1" sz="2400">
                <a:solidFill>
                  <a:srgbClr val="008F00"/>
                </a:solidFill>
              </a:defRPr>
            </a:pPr>
            <a:r>
              <a:t>Amleto -  </a:t>
            </a:r>
            <a:r>
              <a:rPr i="0"/>
              <a:t>Amavo Ofelia; l’amore di quarantamila fratelli assommato non avrebbe potuto pareggiare il mio. — Che farai tu per lei?</a:t>
            </a:r>
            <a:endParaRPr i="0"/>
          </a:p>
          <a:p>
            <a:pPr algn="just">
              <a:spcBef>
                <a:spcPts val="0"/>
              </a:spcBef>
              <a:defRPr i="1" sz="2400">
                <a:solidFill>
                  <a:srgbClr val="008F00"/>
                </a:solidFill>
              </a:defRPr>
            </a:pPr>
            <a:endParaRPr i="0"/>
          </a:p>
          <a:p>
            <a:pPr algn="just">
              <a:spcBef>
                <a:spcPts val="0"/>
              </a:spcBef>
              <a:defRPr sz="2400">
                <a:solidFill>
                  <a:srgbClr val="008F00"/>
                </a:solidFill>
              </a:defRPr>
            </a:pPr>
            <a:r>
              <a:t>Atto V scena I,  vv. 291-293</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6"/>
                                        </p:tgtEl>
                                        <p:attrNameLst>
                                          <p:attrName>style.visibility</p:attrName>
                                        </p:attrNameLst>
                                      </p:cBhvr>
                                      <p:to>
                                        <p:strVal val="visible"/>
                                      </p:to>
                                    </p:set>
                                    <p:animEffect filter="wipe(left)" transition="in">
                                      <p:cBhvr>
                                        <p:cTn id="7" dur="1000"/>
                                        <p:tgtEl>
                                          <p:spTgt spid="166"/>
                                        </p:tgtEl>
                                      </p:cBhvr>
                                    </p:animEffect>
                                  </p:childTnLst>
                                </p:cTn>
                              </p:par>
                            </p:childTnLst>
                          </p:cTn>
                        </p:par>
                        <p:par>
                          <p:cTn id="8" fill="hold">
                            <p:stCondLst>
                              <p:cond delay="1000"/>
                            </p:stCondLst>
                            <p:childTnLst>
                              <p:par>
                                <p:cTn id="9" presetClass="entr" nodeType="afterEffect" presetSubtype="10" presetID="19" grpId="2" fill="hold">
                                  <p:stCondLst>
                                    <p:cond delay="0"/>
                                  </p:stCondLst>
                                  <p:iterate type="el" backwards="0">
                                    <p:tmAbs val="0"/>
                                  </p:iterate>
                                  <p:childTnLst>
                                    <p:set>
                                      <p:cBhvr>
                                        <p:cTn id="10" fill="hold"/>
                                        <p:tgtEl>
                                          <p:spTgt spid="171"/>
                                        </p:tgtEl>
                                        <p:attrNameLst>
                                          <p:attrName>style.visibility</p:attrName>
                                        </p:attrNameLst>
                                      </p:cBhvr>
                                      <p:to>
                                        <p:strVal val="visible"/>
                                      </p:to>
                                    </p:set>
                                    <p:anim calcmode="lin" valueType="num">
                                      <p:cBhvr>
                                        <p:cTn id="11" dur="1500" fill="hold"/>
                                        <p:tgtEl>
                                          <p:spTgt spid="171"/>
                                        </p:tgtEl>
                                        <p:attrNameLst>
                                          <p:attrName>ppt_w</p:attrName>
                                        </p:attrNameLst>
                                      </p:cBhvr>
                                      <p:tavLst>
                                        <p:tav tm="0" fmla="#ppt_w*sin(2.5*pi*$)">
                                          <p:val>
                                            <p:fltVal val="0"/>
                                          </p:val>
                                        </p:tav>
                                        <p:tav tm="100000">
                                          <p:val>
                                            <p:fltVal val="1"/>
                                          </p:val>
                                        </p:tav>
                                      </p:tavLst>
                                    </p:anim>
                                    <p:anim calcmode="lin" valueType="num">
                                      <p:cBhvr>
                                        <p:cTn id="12" dur="1500" fill="hold"/>
                                        <p:tgtEl>
                                          <p:spTgt spid="17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0" presetID="19" grpId="3" fill="hold">
                                  <p:stCondLst>
                                    <p:cond delay="0"/>
                                  </p:stCondLst>
                                  <p:iterate type="el" backwards="0">
                                    <p:tmAbs val="0"/>
                                  </p:iterate>
                                  <p:childTnLst>
                                    <p:set>
                                      <p:cBhvr>
                                        <p:cTn id="16" fill="hold"/>
                                        <p:tgtEl>
                                          <p:spTgt spid="168"/>
                                        </p:tgtEl>
                                        <p:attrNameLst>
                                          <p:attrName>style.visibility</p:attrName>
                                        </p:attrNameLst>
                                      </p:cBhvr>
                                      <p:to>
                                        <p:strVal val="visible"/>
                                      </p:to>
                                    </p:set>
                                    <p:anim calcmode="lin" valueType="num">
                                      <p:cBhvr>
                                        <p:cTn id="17" dur="1000" fill="hold"/>
                                        <p:tgtEl>
                                          <p:spTgt spid="168"/>
                                        </p:tgtEl>
                                        <p:attrNameLst>
                                          <p:attrName>ppt_w</p:attrName>
                                        </p:attrNameLst>
                                      </p:cBhvr>
                                      <p:tavLst>
                                        <p:tav tm="0" fmla="#ppt_w*sin(2.5*pi*$)">
                                          <p:val>
                                            <p:fltVal val="0"/>
                                          </p:val>
                                        </p:tav>
                                        <p:tav tm="100000">
                                          <p:val>
                                            <p:fltVal val="1"/>
                                          </p:val>
                                        </p:tav>
                                      </p:tavLst>
                                    </p:anim>
                                    <p:anim calcmode="lin" valueType="num">
                                      <p:cBhvr>
                                        <p:cTn id="18" dur="1000" fill="hold"/>
                                        <p:tgtEl>
                                          <p:spTgt spid="168"/>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Class="entr" nodeType="afterEffect" presetSubtype="1" presetID="2" grpId="4" fill="hold">
                                  <p:stCondLst>
                                    <p:cond delay="0"/>
                                  </p:stCondLst>
                                  <p:iterate type="el" backwards="0">
                                    <p:tmAbs val="0"/>
                                  </p:iterate>
                                  <p:childTnLst>
                                    <p:set>
                                      <p:cBhvr>
                                        <p:cTn id="21" fill="hold"/>
                                        <p:tgtEl>
                                          <p:spTgt spid="172"/>
                                        </p:tgtEl>
                                        <p:attrNameLst>
                                          <p:attrName>style.visibility</p:attrName>
                                        </p:attrNameLst>
                                      </p:cBhvr>
                                      <p:to>
                                        <p:strVal val="visible"/>
                                      </p:to>
                                    </p:set>
                                    <p:anim calcmode="lin" valueType="num">
                                      <p:cBhvr>
                                        <p:cTn id="22" dur="1000" fill="hold"/>
                                        <p:tgtEl>
                                          <p:spTgt spid="172"/>
                                        </p:tgtEl>
                                        <p:attrNameLst>
                                          <p:attrName>ppt_x</p:attrName>
                                        </p:attrNameLst>
                                      </p:cBhvr>
                                      <p:tavLst>
                                        <p:tav tm="0">
                                          <p:val>
                                            <p:strVal val="#ppt_x"/>
                                          </p:val>
                                        </p:tav>
                                        <p:tav tm="100000">
                                          <p:val>
                                            <p:strVal val="#ppt_x"/>
                                          </p:val>
                                        </p:tav>
                                      </p:tavLst>
                                    </p:anim>
                                    <p:anim calcmode="lin" valueType="num">
                                      <p:cBhvr>
                                        <p:cTn id="23" dur="1000" fill="hold"/>
                                        <p:tgtEl>
                                          <p:spTgt spid="17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5" grpId="5" fill="hold">
                                  <p:stCondLst>
                                    <p:cond delay="0"/>
                                  </p:stCondLst>
                                  <p:iterate type="el" backwards="0">
                                    <p:tmAbs val="0"/>
                                  </p:iterate>
                                  <p:childTnLst>
                                    <p:set>
                                      <p:cBhvr>
                                        <p:cTn id="27" fill="hold"/>
                                        <p:tgtEl>
                                          <p:spTgt spid="167"/>
                                        </p:tgtEl>
                                        <p:attrNameLst>
                                          <p:attrName>style.visibility</p:attrName>
                                        </p:attrNameLst>
                                      </p:cBhvr>
                                      <p:to>
                                        <p:strVal val="visible"/>
                                      </p:to>
                                    </p:set>
                                    <p:anim calcmode="lin" valueType="num">
                                      <p:cBhvr>
                                        <p:cTn id="28" dur="1000" fill="hold"/>
                                        <p:tgtEl>
                                          <p:spTgt spid="167"/>
                                        </p:tgtEl>
                                        <p:attrNameLst>
                                          <p:attrName>ppt_w</p:attrName>
                                        </p:attrNameLst>
                                      </p:cBhvr>
                                      <p:tavLst>
                                        <p:tav tm="0">
                                          <p:val>
                                            <p:fltVal val="0"/>
                                          </p:val>
                                        </p:tav>
                                        <p:tav tm="100000">
                                          <p:val>
                                            <p:strVal val="#ppt_w"/>
                                          </p:val>
                                        </p:tav>
                                      </p:tavLst>
                                    </p:anim>
                                    <p:anim calcmode="lin" valueType="num">
                                      <p:cBhvr>
                                        <p:cTn id="29" dur="1000" fill="hold"/>
                                        <p:tgtEl>
                                          <p:spTgt spid="167"/>
                                        </p:tgtEl>
                                        <p:attrNameLst>
                                          <p:attrName>ppt_h</p:attrName>
                                        </p:attrNameLst>
                                      </p:cBhvr>
                                      <p:tavLst>
                                        <p:tav tm="0">
                                          <p:val>
                                            <p:fltVal val="0"/>
                                          </p:val>
                                        </p:tav>
                                        <p:tav tm="100000">
                                          <p:val>
                                            <p:strVal val="#ppt_h"/>
                                          </p:val>
                                        </p:tav>
                                      </p:tavLst>
                                    </p:anim>
                                    <p:anim calcmode="lin" valueType="num">
                                      <p:cBhvr>
                                        <p:cTn id="30" dur="1000" fill="hold"/>
                                        <p:tgtEl>
                                          <p:spTgt spid="16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7"/>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Class="entr" nodeType="afterEffect" presetSubtype="8" presetID="22" grpId="6" fill="hold">
                                  <p:stCondLst>
                                    <p:cond delay="0"/>
                                  </p:stCondLst>
                                  <p:iterate type="el" backwards="0">
                                    <p:tmAbs val="0"/>
                                  </p:iterate>
                                  <p:childTnLst>
                                    <p:set>
                                      <p:cBhvr>
                                        <p:cTn id="34" fill="hold"/>
                                        <p:tgtEl>
                                          <p:spTgt spid="173"/>
                                        </p:tgtEl>
                                        <p:attrNameLst>
                                          <p:attrName>style.visibility</p:attrName>
                                        </p:attrNameLst>
                                      </p:cBhvr>
                                      <p:to>
                                        <p:strVal val="visible"/>
                                      </p:to>
                                    </p:set>
                                    <p:animEffect filter="wipe(left)" transition="in">
                                      <p:cBhvr>
                                        <p:cTn id="35" dur="1000"/>
                                        <p:tgtEl>
                                          <p:spTgt spid="173"/>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2" grpId="7" fill="hold">
                                  <p:stCondLst>
                                    <p:cond delay="0"/>
                                  </p:stCondLst>
                                  <p:iterate type="el" backwards="0">
                                    <p:tmAbs val="0"/>
                                  </p:iterate>
                                  <p:childTnLst>
                                    <p:set>
                                      <p:cBhvr>
                                        <p:cTn id="39" fill="hold"/>
                                        <p:tgtEl>
                                          <p:spTgt spid="169"/>
                                        </p:tgtEl>
                                        <p:attrNameLst>
                                          <p:attrName>style.visibility</p:attrName>
                                        </p:attrNameLst>
                                      </p:cBhvr>
                                      <p:to>
                                        <p:strVal val="visible"/>
                                      </p:to>
                                    </p:set>
                                    <p:animEffect filter="wipe(down)" transition="in">
                                      <p:cBhvr>
                                        <p:cTn id="40" dur="2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7"/>
      <p:bldP build="whole" bldLvl="1" animBg="1" rev="0" advAuto="0" spid="171" grpId="2"/>
      <p:bldP build="whole" bldLvl="1" animBg="1" rev="0" advAuto="0" spid="166" grpId="1"/>
      <p:bldP build="whole" bldLvl="1" animBg="1" rev="0" advAuto="0" spid="168" grpId="3"/>
      <p:bldP build="whole" bldLvl="1" animBg="1" rev="0" advAuto="0" spid="172" grpId="4"/>
      <p:bldP build="whole" bldLvl="1" animBg="1" rev="0" advAuto="0" spid="173" grpId="6"/>
      <p:bldP build="whole" bldLvl="1" animBg="1" rev="0" advAuto="0" spid="167" grpId="5"/>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Othello, 1603-04"/>
          <p:cNvSpPr txBox="1"/>
          <p:nvPr>
            <p:ph type="title"/>
          </p:nvPr>
        </p:nvSpPr>
        <p:spPr>
          <a:xfrm>
            <a:off x="704958" y="6744"/>
            <a:ext cx="10529949" cy="3327401"/>
          </a:xfrm>
          <a:prstGeom prst="rect">
            <a:avLst/>
          </a:prstGeom>
        </p:spPr>
        <p:txBody>
          <a:bodyPr/>
          <a:lstStyle/>
          <a:p>
            <a:pPr/>
            <a:r>
              <a:t>Othello, 1603-04</a:t>
            </a:r>
          </a:p>
        </p:txBody>
      </p:sp>
      <p:pic>
        <p:nvPicPr>
          <p:cNvPr id="176" name="fix-collar-othello.gif" descr="fix-collar-othello.gif"/>
          <p:cNvPicPr>
            <a:picLocks noChangeAspect="0"/>
          </p:cNvPicPr>
          <p:nvPr/>
        </p:nvPicPr>
        <p:blipFill>
          <a:blip r:embed="rId2">
            <a:extLst/>
          </a:blip>
          <a:stretch>
            <a:fillRect/>
          </a:stretch>
        </p:blipFill>
        <p:spPr>
          <a:xfrm>
            <a:off x="8009055" y="4662882"/>
            <a:ext cx="5483296" cy="2972873"/>
          </a:xfrm>
          <a:prstGeom prst="rect">
            <a:avLst/>
          </a:prstGeom>
          <a:ln w="12700">
            <a:miter lim="400000"/>
          </a:ln>
        </p:spPr>
      </p:pic>
      <p:pic>
        <p:nvPicPr>
          <p:cNvPr id="177" name="tumblr_nied0a4GHQ1u1fycbo1_500.gif" descr="tumblr_nied0a4GHQ1u1fycbo1_500.gif"/>
          <p:cNvPicPr>
            <a:picLocks noChangeAspect="0"/>
          </p:cNvPicPr>
          <p:nvPr/>
        </p:nvPicPr>
        <p:blipFill>
          <a:blip r:embed="rId3">
            <a:extLst/>
          </a:blip>
          <a:stretch>
            <a:fillRect/>
          </a:stretch>
        </p:blipFill>
        <p:spPr>
          <a:xfrm>
            <a:off x="1792767" y="9655764"/>
            <a:ext cx="5289808" cy="2972872"/>
          </a:xfrm>
          <a:prstGeom prst="rect">
            <a:avLst/>
          </a:prstGeom>
          <a:ln w="12700">
            <a:miter lim="400000"/>
          </a:ln>
        </p:spPr>
      </p:pic>
      <p:pic>
        <p:nvPicPr>
          <p:cNvPr id="178" name="tumblr_f5eec3aa905ace7ecdfc5df2aa88be68_b9e8ce4b_540.gif" descr="tumblr_f5eec3aa905ace7ecdfc5df2aa88be68_b9e8ce4b_540.gif"/>
          <p:cNvPicPr>
            <a:picLocks noChangeAspect="0"/>
          </p:cNvPicPr>
          <p:nvPr/>
        </p:nvPicPr>
        <p:blipFill>
          <a:blip r:embed="rId4">
            <a:extLst/>
          </a:blip>
          <a:stretch>
            <a:fillRect/>
          </a:stretch>
        </p:blipFill>
        <p:spPr>
          <a:xfrm>
            <a:off x="11814212" y="848382"/>
            <a:ext cx="4979849" cy="2812693"/>
          </a:xfrm>
          <a:prstGeom prst="rect">
            <a:avLst/>
          </a:prstGeom>
          <a:ln w="12700">
            <a:miter lim="400000"/>
          </a:ln>
        </p:spPr>
      </p:pic>
      <p:sp>
        <p:nvSpPr>
          <p:cNvPr id="179" name="Ispirato a una raccolta di novelle di Giambattista Giraldi Cinzio, gli Ecatommiti, letta forse in traduzione francese."/>
          <p:cNvSpPr txBox="1"/>
          <p:nvPr/>
        </p:nvSpPr>
        <p:spPr>
          <a:xfrm>
            <a:off x="776469" y="2604479"/>
            <a:ext cx="10909221" cy="9318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600"/>
            </a:lvl1pPr>
          </a:lstStyle>
          <a:p>
            <a:pPr/>
            <a:r>
              <a:t>Ispirato a una raccolta di novelle di Giambattista Giraldi Cinzio, gli Ecatommiti, letta forse in traduzione francese.</a:t>
            </a:r>
          </a:p>
        </p:txBody>
      </p:sp>
      <p:sp>
        <p:nvSpPr>
          <p:cNvPr id="180" name="Desdemona, probabilmente dal greco antico δυσδαίμων (dysdaimon) o δυσδαιμονία (dysdaimonia), “miseria”,  con il significato di &quot;dal destino avverso”."/>
          <p:cNvSpPr txBox="1"/>
          <p:nvPr/>
        </p:nvSpPr>
        <p:spPr>
          <a:xfrm>
            <a:off x="718108" y="4244852"/>
            <a:ext cx="6981476" cy="16690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Desdemona, probabilmente dal greco antico δυσδαίμων (dysdaimon) o δυσδαιμονία (dysdaimonia), “miseria”,  con il significato di "dal destino avverso”.</a:t>
            </a:r>
          </a:p>
        </p:txBody>
      </p:sp>
      <p:sp>
        <p:nvSpPr>
          <p:cNvPr id="181" name="Otello nome di origine germanica, significa &quot;che possiede, che è ricco&quot;."/>
          <p:cNvSpPr txBox="1"/>
          <p:nvPr/>
        </p:nvSpPr>
        <p:spPr>
          <a:xfrm>
            <a:off x="694774" y="3615318"/>
            <a:ext cx="11684209" cy="5127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600"/>
            </a:lvl1pPr>
          </a:lstStyle>
          <a:p>
            <a:pPr/>
            <a:r>
              <a:t>Otello nome di origine germanica, significa "che possiede, che è ricco".</a:t>
            </a:r>
          </a:p>
        </p:txBody>
      </p:sp>
      <p:sp>
        <p:nvSpPr>
          <p:cNvPr id="182" name="Desdemona - Nobile padre, il mio dovere è qui diviso in due; a voi mi legano nascita ed educazione, e nascita ed educazione mi insegnano a rispettarvi. Voi siete il mio signore, essendo io finora vostra figlia. Ma qui c’è mio marito; e la stessa obbedien"/>
          <p:cNvSpPr txBox="1"/>
          <p:nvPr/>
        </p:nvSpPr>
        <p:spPr>
          <a:xfrm>
            <a:off x="16922582" y="446785"/>
            <a:ext cx="6526250" cy="4034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0"/>
              </a:spcBef>
              <a:defRPr sz="2400">
                <a:solidFill>
                  <a:srgbClr val="008F00"/>
                </a:solidFill>
              </a:defRPr>
            </a:pPr>
            <a:r>
              <a:rPr i="1"/>
              <a:t>Desdemona - </a:t>
            </a:r>
            <a:r>
              <a:t>Nobile padre, il mio dovere è qui diviso in due; a voi mi legano nascita ed educazione, e nascita ed educazione mi insegnano a rispettarvi. Voi siete il mio signore, essendo io finora vostra figlia. Ma qui c’è mio marito; e la stessa obbedienza che vi mostrò mia madre, anteponendovi al padre suo, io devo dichiarare di dovere al Moro mio signore.</a:t>
            </a:r>
          </a:p>
          <a:p>
            <a:pPr>
              <a:spcBef>
                <a:spcPts val="0"/>
              </a:spcBef>
              <a:defRPr sz="2400">
                <a:solidFill>
                  <a:srgbClr val="008F00"/>
                </a:solidFill>
              </a:defRPr>
            </a:pPr>
          </a:p>
          <a:p>
            <a:pPr>
              <a:spcBef>
                <a:spcPts val="0"/>
              </a:spcBef>
              <a:defRPr sz="2400">
                <a:solidFill>
                  <a:srgbClr val="008F00"/>
                </a:solidFill>
              </a:defRPr>
            </a:pPr>
            <a:r>
              <a:t>Atto I scena III, vv.181-189.</a:t>
            </a:r>
          </a:p>
        </p:txBody>
      </p:sp>
      <p:sp>
        <p:nvSpPr>
          <p:cNvPr id="183" name="Iago - Nobile signore……"/>
          <p:cNvSpPr txBox="1"/>
          <p:nvPr/>
        </p:nvSpPr>
        <p:spPr>
          <a:xfrm>
            <a:off x="14071657" y="4436309"/>
            <a:ext cx="9539505" cy="48433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a:spcBef>
                <a:spcPts val="0"/>
              </a:spcBef>
              <a:defRPr i="1" sz="2400">
                <a:solidFill>
                  <a:srgbClr val="008F00"/>
                </a:solidFill>
              </a:defRPr>
            </a:pPr>
            <a:r>
              <a:t>Iago - </a:t>
            </a:r>
            <a:r>
              <a:rPr i="0"/>
              <a:t>Nobile signore…</a:t>
            </a:r>
          </a:p>
          <a:p>
            <a:pPr algn="r">
              <a:spcBef>
                <a:spcPts val="0"/>
              </a:spcBef>
              <a:defRPr i="1" sz="2400">
                <a:solidFill>
                  <a:srgbClr val="008F00"/>
                </a:solidFill>
              </a:defRPr>
            </a:pPr>
            <a:r>
              <a:t>Otello -  </a:t>
            </a:r>
            <a:r>
              <a:rPr i="0"/>
              <a:t>Che dici, Iago?</a:t>
            </a:r>
          </a:p>
          <a:p>
            <a:pPr algn="r">
              <a:spcBef>
                <a:spcPts val="0"/>
              </a:spcBef>
              <a:defRPr i="1" sz="2400">
                <a:solidFill>
                  <a:srgbClr val="008F00"/>
                </a:solidFill>
              </a:defRPr>
            </a:pPr>
            <a:r>
              <a:t>Iago - </a:t>
            </a:r>
            <a:r>
              <a:rPr i="0"/>
              <a:t>Quando corteggiavate la mia signora, Cassio sapeva del vostro amore?</a:t>
            </a:r>
          </a:p>
          <a:p>
            <a:pPr algn="r">
              <a:spcBef>
                <a:spcPts val="0"/>
              </a:spcBef>
              <a:defRPr i="1" sz="2400">
                <a:solidFill>
                  <a:srgbClr val="008F00"/>
                </a:solidFill>
              </a:defRPr>
            </a:pPr>
            <a:r>
              <a:t>Otello -  </a:t>
            </a:r>
            <a:r>
              <a:rPr i="0"/>
              <a:t>Sì, fin dall’inizio. Perché lo chiedi?</a:t>
            </a:r>
          </a:p>
          <a:p>
            <a:pPr algn="r">
              <a:spcBef>
                <a:spcPts val="0"/>
              </a:spcBef>
              <a:defRPr i="1" sz="2400">
                <a:solidFill>
                  <a:srgbClr val="008F00"/>
                </a:solidFill>
              </a:defRPr>
            </a:pPr>
            <a:r>
              <a:t>Iago - </a:t>
            </a:r>
            <a:r>
              <a:rPr i="0"/>
              <a:t>Solo per soddisfare un mio pensiero. Nulla di male.</a:t>
            </a:r>
          </a:p>
          <a:p>
            <a:pPr algn="r">
              <a:spcBef>
                <a:spcPts val="0"/>
              </a:spcBef>
              <a:defRPr i="1" sz="2400">
                <a:solidFill>
                  <a:srgbClr val="008F00"/>
                </a:solidFill>
              </a:defRPr>
            </a:pPr>
            <a:r>
              <a:t>Otello - </a:t>
            </a:r>
            <a:r>
              <a:rPr i="0"/>
              <a:t>Quale pensiero, Iago?</a:t>
            </a:r>
          </a:p>
          <a:p>
            <a:pPr algn="r">
              <a:spcBef>
                <a:spcPts val="0"/>
              </a:spcBef>
              <a:defRPr i="1" sz="2400">
                <a:solidFill>
                  <a:srgbClr val="008F00"/>
                </a:solidFill>
              </a:defRPr>
            </a:pPr>
            <a:r>
              <a:t>Iago - </a:t>
            </a:r>
            <a:r>
              <a:rPr i="0"/>
              <a:t>Non pensavo che già la conoscesse.</a:t>
            </a:r>
          </a:p>
          <a:p>
            <a:pPr algn="r">
              <a:spcBef>
                <a:spcPts val="0"/>
              </a:spcBef>
              <a:defRPr i="1" sz="2400">
                <a:solidFill>
                  <a:srgbClr val="008F00"/>
                </a:solidFill>
              </a:defRPr>
            </a:pPr>
            <a:r>
              <a:t>Otello -  </a:t>
            </a:r>
            <a:r>
              <a:rPr i="0"/>
              <a:t>Oh, sì, e spesso fu il nostro intermediario.</a:t>
            </a:r>
          </a:p>
          <a:p>
            <a:pPr algn="r">
              <a:spcBef>
                <a:spcPts val="0"/>
              </a:spcBef>
              <a:defRPr i="1" sz="2400">
                <a:solidFill>
                  <a:srgbClr val="008F00"/>
                </a:solidFill>
              </a:defRPr>
            </a:pPr>
            <a:r>
              <a:t> Otello - </a:t>
            </a:r>
            <a:r>
              <a:rPr i="0"/>
              <a:t>Davvero?</a:t>
            </a:r>
            <a:endParaRPr i="0"/>
          </a:p>
          <a:p>
            <a:pPr algn="r">
              <a:spcBef>
                <a:spcPts val="0"/>
              </a:spcBef>
              <a:defRPr i="1" sz="2400">
                <a:solidFill>
                  <a:srgbClr val="008F00"/>
                </a:solidFill>
              </a:defRPr>
            </a:pPr>
            <a:endParaRPr i="0"/>
          </a:p>
          <a:p>
            <a:pPr algn="r">
              <a:spcBef>
                <a:spcPts val="0"/>
              </a:spcBef>
              <a:defRPr i="1" sz="2400">
                <a:solidFill>
                  <a:srgbClr val="008F00"/>
                </a:solidFill>
              </a:defRPr>
            </a:pPr>
            <a:r>
              <a:rPr i="0"/>
              <a:t>Atto III scena III, vv. 93- 101.</a:t>
            </a:r>
          </a:p>
        </p:txBody>
      </p:sp>
      <p:sp>
        <p:nvSpPr>
          <p:cNvPr id="184" name="Desdemona -  Parlate di uccidere?…"/>
          <p:cNvSpPr txBox="1"/>
          <p:nvPr/>
        </p:nvSpPr>
        <p:spPr>
          <a:xfrm>
            <a:off x="7438789" y="7555416"/>
            <a:ext cx="16344842" cy="5633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0"/>
              </a:spcBef>
              <a:defRPr i="1" sz="2400">
                <a:solidFill>
                  <a:srgbClr val="008F00"/>
                </a:solidFill>
              </a:defRPr>
            </a:pPr>
            <a:r>
              <a:t>Desdemona -  </a:t>
            </a:r>
            <a:r>
              <a:rPr i="0"/>
              <a:t>Parlate di uccidere?</a:t>
            </a:r>
          </a:p>
          <a:p>
            <a:pPr>
              <a:spcBef>
                <a:spcPts val="0"/>
              </a:spcBef>
              <a:defRPr i="1" sz="2400">
                <a:solidFill>
                  <a:srgbClr val="008F00"/>
                </a:solidFill>
              </a:defRPr>
            </a:pPr>
            <a:r>
              <a:t>Otello -  </a:t>
            </a:r>
            <a:r>
              <a:rPr i="0"/>
              <a:t>Sì, di uccidere.</a:t>
            </a:r>
          </a:p>
          <a:p>
            <a:pPr>
              <a:spcBef>
                <a:spcPts val="0"/>
              </a:spcBef>
              <a:defRPr i="1" sz="2400">
                <a:solidFill>
                  <a:srgbClr val="008F00"/>
                </a:solidFill>
              </a:defRPr>
            </a:pPr>
            <a:r>
              <a:t>Desdemona- </a:t>
            </a:r>
            <a:r>
              <a:rPr i="0"/>
              <a:t>Allora il cielo abbia pietà di me!</a:t>
            </a:r>
          </a:p>
          <a:p>
            <a:pPr>
              <a:spcBef>
                <a:spcPts val="0"/>
              </a:spcBef>
              <a:defRPr i="1" sz="2400">
                <a:solidFill>
                  <a:srgbClr val="008F00"/>
                </a:solidFill>
              </a:defRPr>
            </a:pPr>
            <a:r>
              <a:t>Otello -  </a:t>
            </a:r>
            <a:r>
              <a:rPr i="0"/>
              <a:t>Così sia, con tutto il cuore!</a:t>
            </a:r>
          </a:p>
          <a:p>
            <a:pPr>
              <a:spcBef>
                <a:spcPts val="0"/>
              </a:spcBef>
              <a:defRPr i="1" sz="2400">
                <a:solidFill>
                  <a:srgbClr val="008F00"/>
                </a:solidFill>
              </a:defRPr>
            </a:pPr>
            <a:r>
              <a:t>Desdemona - </a:t>
            </a:r>
            <a:r>
              <a:rPr i="0"/>
              <a:t>Se dite così, spero che non mi ucciderete.</a:t>
            </a:r>
          </a:p>
          <a:p>
            <a:pPr>
              <a:spcBef>
                <a:spcPts val="0"/>
              </a:spcBef>
              <a:defRPr i="1" sz="2400">
                <a:solidFill>
                  <a:srgbClr val="008F00"/>
                </a:solidFill>
              </a:defRPr>
            </a:pPr>
            <a:r>
              <a:t>Otello -  </a:t>
            </a:r>
            <a:r>
              <a:rPr i="0"/>
              <a:t>Uhm!</a:t>
            </a:r>
          </a:p>
          <a:p>
            <a:pPr>
              <a:spcBef>
                <a:spcPts val="0"/>
              </a:spcBef>
              <a:defRPr i="1" sz="2400">
                <a:solidFill>
                  <a:srgbClr val="008F00"/>
                </a:solidFill>
              </a:defRPr>
            </a:pPr>
            <a:r>
              <a:t>Desdemona - </a:t>
            </a:r>
            <a:r>
              <a:rPr i="0"/>
              <a:t>Eppure ho paura, perché quando roteate gli occhi a questo modo, siete terribile. Non so perché dovrei aver paura, essendo senza colpa, ma sento di avere paura.</a:t>
            </a:r>
            <a:endParaRPr i="0"/>
          </a:p>
          <a:p>
            <a:pPr>
              <a:spcBef>
                <a:spcPts val="0"/>
              </a:spcBef>
              <a:defRPr i="1" sz="2400">
                <a:solidFill>
                  <a:srgbClr val="008F00"/>
                </a:solidFill>
              </a:defRPr>
            </a:pPr>
            <a:r>
              <a:t>Otello - </a:t>
            </a:r>
            <a:r>
              <a:rPr i="0"/>
              <a:t>Pensa ai tuoi peccati.</a:t>
            </a:r>
          </a:p>
          <a:p>
            <a:pPr>
              <a:spcBef>
                <a:spcPts val="0"/>
              </a:spcBef>
              <a:defRPr i="1" sz="2400">
                <a:solidFill>
                  <a:srgbClr val="008F00"/>
                </a:solidFill>
              </a:defRPr>
            </a:pPr>
            <a:r>
              <a:t>Desdemona - </a:t>
            </a:r>
            <a:r>
              <a:rPr i="0"/>
              <a:t> I miei peccati sono l’amore che ho per voi</a:t>
            </a:r>
            <a:r>
              <a:t>.</a:t>
            </a:r>
          </a:p>
          <a:p>
            <a:pPr>
              <a:spcBef>
                <a:spcPts val="0"/>
              </a:spcBef>
              <a:defRPr i="1" sz="2400">
                <a:solidFill>
                  <a:srgbClr val="008F00"/>
                </a:solidFill>
              </a:defRPr>
            </a:pPr>
            <a:r>
              <a:t>Otello -  </a:t>
            </a:r>
            <a:r>
              <a:rPr i="0"/>
              <a:t>E per quello morrai.</a:t>
            </a:r>
            <a:endParaRPr i="0"/>
          </a:p>
          <a:p>
            <a:pPr>
              <a:spcBef>
                <a:spcPts val="0"/>
              </a:spcBef>
              <a:defRPr i="1" sz="2400">
                <a:solidFill>
                  <a:srgbClr val="008F00"/>
                </a:solidFill>
              </a:defRPr>
            </a:pPr>
            <a:endParaRPr i="0"/>
          </a:p>
          <a:p>
            <a:pPr>
              <a:spcBef>
                <a:spcPts val="0"/>
              </a:spcBef>
              <a:defRPr i="1" sz="2400">
                <a:solidFill>
                  <a:srgbClr val="008F00"/>
                </a:solidFill>
              </a:defRPr>
            </a:pPr>
            <a:r>
              <a:rPr i="0"/>
              <a:t>Atto V scena II, vv.31-41.</a:t>
            </a:r>
          </a:p>
        </p:txBody>
      </p:sp>
      <p:sp>
        <p:nvSpPr>
          <p:cNvPr id="185" name="Il valore della fiducia…"/>
          <p:cNvSpPr txBox="1"/>
          <p:nvPr/>
        </p:nvSpPr>
        <p:spPr>
          <a:xfrm>
            <a:off x="600810" y="6030695"/>
            <a:ext cx="6818689" cy="34706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42900" indent="-342900">
              <a:buSzPct val="40000"/>
              <a:buBlip>
                <a:blip r:embed="rId5"/>
              </a:buBlip>
              <a:defRPr sz="3000"/>
            </a:pPr>
            <a:r>
              <a:t>Il valore della fiducia</a:t>
            </a:r>
          </a:p>
          <a:p>
            <a:pPr marL="342900" indent="-342900">
              <a:spcBef>
                <a:spcPts val="0"/>
              </a:spcBef>
              <a:buSzPct val="40000"/>
              <a:buBlip>
                <a:blip r:embed="rId5"/>
              </a:buBlip>
              <a:defRPr sz="3000"/>
            </a:pPr>
            <a:r>
              <a:t>Gelosia </a:t>
            </a:r>
          </a:p>
          <a:p>
            <a:pPr marL="342900" indent="-342900">
              <a:spcBef>
                <a:spcPts val="0"/>
              </a:spcBef>
              <a:buSzPct val="40000"/>
              <a:buBlip>
                <a:blip r:embed="rId5"/>
              </a:buBlip>
              <a:defRPr sz="3000"/>
            </a:pPr>
            <a:r>
              <a:t>Incapacità di fermare l’odio</a:t>
            </a:r>
          </a:p>
          <a:p>
            <a:pPr marL="342900" indent="-342900">
              <a:spcBef>
                <a:spcPts val="0"/>
              </a:spcBef>
              <a:buSzPct val="40000"/>
              <a:buBlip>
                <a:blip r:embed="rId5"/>
              </a:buBlip>
              <a:defRPr sz="3000"/>
            </a:pPr>
            <a:r>
              <a:t>Simbolismo: fazzoletto rosso (amore e sangue), canzone del salice (premonizione), candela (la vita che si estingue).</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181"/>
                                        </p:tgtEl>
                                        <p:attrNameLst>
                                          <p:attrName>style.visibility</p:attrName>
                                        </p:attrNameLst>
                                      </p:cBhvr>
                                      <p:to>
                                        <p:strVal val="visible"/>
                                      </p:to>
                                    </p:set>
                                    <p:anim calcmode="lin" valueType="num">
                                      <p:cBhvr>
                                        <p:cTn id="7" dur="1000" fill="hold"/>
                                        <p:tgtEl>
                                          <p:spTgt spid="181"/>
                                        </p:tgtEl>
                                        <p:attrNameLst>
                                          <p:attrName>ppt_w</p:attrName>
                                        </p:attrNameLst>
                                      </p:cBhvr>
                                      <p:tavLst>
                                        <p:tav tm="0" fmla="#ppt_w*sin(2.5*pi*$)">
                                          <p:val>
                                            <p:fltVal val="0"/>
                                          </p:val>
                                        </p:tav>
                                        <p:tav tm="100000">
                                          <p:val>
                                            <p:fltVal val="1"/>
                                          </p:val>
                                        </p:tav>
                                      </p:tavLst>
                                    </p:anim>
                                    <p:anim calcmode="lin" valueType="num">
                                      <p:cBhvr>
                                        <p:cTn id="8" dur="1000" fill="hold"/>
                                        <p:tgtEl>
                                          <p:spTgt spid="181"/>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Class="entr" nodeType="afterEffect" presetSubtype="32" presetID="4" grpId="2" fill="hold">
                                  <p:stCondLst>
                                    <p:cond delay="0"/>
                                  </p:stCondLst>
                                  <p:iterate type="el" backwards="0">
                                    <p:tmAbs val="0"/>
                                  </p:iterate>
                                  <p:childTnLst>
                                    <p:set>
                                      <p:cBhvr>
                                        <p:cTn id="11" fill="hold"/>
                                        <p:tgtEl>
                                          <p:spTgt spid="180"/>
                                        </p:tgtEl>
                                        <p:attrNameLst>
                                          <p:attrName>style.visibility</p:attrName>
                                        </p:attrNameLst>
                                      </p:cBhvr>
                                      <p:to>
                                        <p:strVal val="visible"/>
                                      </p:to>
                                    </p:set>
                                    <p:animEffect filter="box(out)" transition="in">
                                      <p:cBhvr>
                                        <p:cTn id="12" dur="1000"/>
                                        <p:tgtEl>
                                          <p:spTgt spid="1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15" grpId="3" fill="hold">
                                  <p:stCondLst>
                                    <p:cond delay="0"/>
                                  </p:stCondLst>
                                  <p:iterate type="el" backwards="0">
                                    <p:tmAbs val="0"/>
                                  </p:iterate>
                                  <p:childTnLst>
                                    <p:set>
                                      <p:cBhvr>
                                        <p:cTn id="16" fill="hold"/>
                                        <p:tgtEl>
                                          <p:spTgt spid="178"/>
                                        </p:tgtEl>
                                        <p:attrNameLst>
                                          <p:attrName>style.visibility</p:attrName>
                                        </p:attrNameLst>
                                      </p:cBhvr>
                                      <p:to>
                                        <p:strVal val="visible"/>
                                      </p:to>
                                    </p:set>
                                    <p:anim calcmode="lin" valueType="num">
                                      <p:cBhvr>
                                        <p:cTn id="17" dur="1000" fill="hold"/>
                                        <p:tgtEl>
                                          <p:spTgt spid="178"/>
                                        </p:tgtEl>
                                        <p:attrNameLst>
                                          <p:attrName>ppt_w</p:attrName>
                                        </p:attrNameLst>
                                      </p:cBhvr>
                                      <p:tavLst>
                                        <p:tav tm="0">
                                          <p:val>
                                            <p:fltVal val="0"/>
                                          </p:val>
                                        </p:tav>
                                        <p:tav tm="100000">
                                          <p:val>
                                            <p:strVal val="#ppt_w"/>
                                          </p:val>
                                        </p:tav>
                                      </p:tavLst>
                                    </p:anim>
                                    <p:anim calcmode="lin" valueType="num">
                                      <p:cBhvr>
                                        <p:cTn id="18" dur="1000" fill="hold"/>
                                        <p:tgtEl>
                                          <p:spTgt spid="178"/>
                                        </p:tgtEl>
                                        <p:attrNameLst>
                                          <p:attrName>ppt_h</p:attrName>
                                        </p:attrNameLst>
                                      </p:cBhvr>
                                      <p:tavLst>
                                        <p:tav tm="0">
                                          <p:val>
                                            <p:fltVal val="0"/>
                                          </p:val>
                                        </p:tav>
                                        <p:tav tm="100000">
                                          <p:val>
                                            <p:strVal val="#ppt_h"/>
                                          </p:val>
                                        </p:tav>
                                      </p:tavLst>
                                    </p:anim>
                                    <p:anim calcmode="lin" valueType="num">
                                      <p:cBhvr>
                                        <p:cTn id="19" dur="1000" fill="hold"/>
                                        <p:tgtEl>
                                          <p:spTgt spid="17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78"/>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Class="entr" nodeType="afterEffect" presetSubtype="9" presetID="15" grpId="4" fill="hold">
                                  <p:stCondLst>
                                    <p:cond delay="0"/>
                                  </p:stCondLst>
                                  <p:iterate type="el" backwards="0">
                                    <p:tmAbs val="0"/>
                                  </p:iterate>
                                  <p:childTnLst>
                                    <p:set>
                                      <p:cBhvr>
                                        <p:cTn id="23" fill="hold"/>
                                        <p:tgtEl>
                                          <p:spTgt spid="182"/>
                                        </p:tgtEl>
                                        <p:attrNameLst>
                                          <p:attrName>style.visibility</p:attrName>
                                        </p:attrNameLst>
                                      </p:cBhvr>
                                      <p:to>
                                        <p:strVal val="visible"/>
                                      </p:to>
                                    </p:set>
                                    <p:anim calcmode="lin" valueType="num">
                                      <p:cBhvr>
                                        <p:cTn id="24" dur="1000" fill="hold"/>
                                        <p:tgtEl>
                                          <p:spTgt spid="182"/>
                                        </p:tgtEl>
                                        <p:attrNameLst>
                                          <p:attrName>ppt_w</p:attrName>
                                        </p:attrNameLst>
                                      </p:cBhvr>
                                      <p:tavLst>
                                        <p:tav tm="0">
                                          <p:val>
                                            <p:fltVal val="0"/>
                                          </p:val>
                                        </p:tav>
                                        <p:tav tm="100000">
                                          <p:val>
                                            <p:strVal val="#ppt_w"/>
                                          </p:val>
                                        </p:tav>
                                      </p:tavLst>
                                    </p:anim>
                                    <p:anim calcmode="lin" valueType="num">
                                      <p:cBhvr>
                                        <p:cTn id="25" dur="1000" fill="hold"/>
                                        <p:tgtEl>
                                          <p:spTgt spid="182"/>
                                        </p:tgtEl>
                                        <p:attrNameLst>
                                          <p:attrName>ppt_h</p:attrName>
                                        </p:attrNameLst>
                                      </p:cBhvr>
                                      <p:tavLst>
                                        <p:tav tm="0">
                                          <p:val>
                                            <p:fltVal val="0"/>
                                          </p:val>
                                        </p:tav>
                                        <p:tav tm="100000">
                                          <p:val>
                                            <p:strVal val="#ppt_h"/>
                                          </p:val>
                                        </p:tav>
                                      </p:tavLst>
                                    </p:anim>
                                    <p:anim calcmode="lin" valueType="num">
                                      <p:cBhvr>
                                        <p:cTn id="26" dur="1000" fill="hold"/>
                                        <p:tgtEl>
                                          <p:spTgt spid="18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5" fill="hold">
                                  <p:stCondLst>
                                    <p:cond delay="0"/>
                                  </p:stCondLst>
                                  <p:iterate type="el" backwards="0">
                                    <p:tmAbs val="0"/>
                                  </p:iterate>
                                  <p:childTnLst>
                                    <p:set>
                                      <p:cBhvr>
                                        <p:cTn id="31" fill="hold"/>
                                        <p:tgtEl>
                                          <p:spTgt spid="176"/>
                                        </p:tgtEl>
                                        <p:attrNameLst>
                                          <p:attrName>style.visibility</p:attrName>
                                        </p:attrNameLst>
                                      </p:cBhvr>
                                      <p:to>
                                        <p:strVal val="visible"/>
                                      </p:to>
                                    </p:set>
                                    <p:animEffect filter="dissolve" transition="in">
                                      <p:cBhvr>
                                        <p:cTn id="32" dur="3000"/>
                                        <p:tgtEl>
                                          <p:spTgt spid="176"/>
                                        </p:tgtEl>
                                      </p:cBhvr>
                                    </p:animEffect>
                                  </p:childTnLst>
                                </p:cTn>
                              </p:par>
                            </p:childTnLst>
                          </p:cTn>
                        </p:par>
                        <p:par>
                          <p:cTn id="33" fill="hold">
                            <p:stCondLst>
                              <p:cond delay="3000"/>
                            </p:stCondLst>
                            <p:childTnLst>
                              <p:par>
                                <p:cTn id="34" presetClass="entr" nodeType="afterEffect" presetSubtype="0" presetID="15" grpId="6" fill="hold">
                                  <p:stCondLst>
                                    <p:cond delay="0"/>
                                  </p:stCondLst>
                                  <p:iterate type="el" backwards="0">
                                    <p:tmAbs val="0"/>
                                  </p:iterate>
                                  <p:childTnLst>
                                    <p:set>
                                      <p:cBhvr>
                                        <p:cTn id="35" fill="hold"/>
                                        <p:tgtEl>
                                          <p:spTgt spid="183"/>
                                        </p:tgtEl>
                                        <p:attrNameLst>
                                          <p:attrName>style.visibility</p:attrName>
                                        </p:attrNameLst>
                                      </p:cBhvr>
                                      <p:to>
                                        <p:strVal val="visible"/>
                                      </p:to>
                                    </p:set>
                                    <p:anim calcmode="lin" valueType="num">
                                      <p:cBhvr>
                                        <p:cTn id="36" dur="1000" fill="hold"/>
                                        <p:tgtEl>
                                          <p:spTgt spid="183"/>
                                        </p:tgtEl>
                                        <p:attrNameLst>
                                          <p:attrName>ppt_w</p:attrName>
                                        </p:attrNameLst>
                                      </p:cBhvr>
                                      <p:tavLst>
                                        <p:tav tm="0">
                                          <p:val>
                                            <p:fltVal val="0"/>
                                          </p:val>
                                        </p:tav>
                                        <p:tav tm="100000">
                                          <p:val>
                                            <p:strVal val="#ppt_w"/>
                                          </p:val>
                                        </p:tav>
                                      </p:tavLst>
                                    </p:anim>
                                    <p:anim calcmode="lin" valueType="num">
                                      <p:cBhvr>
                                        <p:cTn id="37" dur="1000" fill="hold"/>
                                        <p:tgtEl>
                                          <p:spTgt spid="183"/>
                                        </p:tgtEl>
                                        <p:attrNameLst>
                                          <p:attrName>ppt_h</p:attrName>
                                        </p:attrNameLst>
                                      </p:cBhvr>
                                      <p:tavLst>
                                        <p:tav tm="0">
                                          <p:val>
                                            <p:fltVal val="0"/>
                                          </p:val>
                                        </p:tav>
                                        <p:tav tm="100000">
                                          <p:val>
                                            <p:strVal val="#ppt_h"/>
                                          </p:val>
                                        </p:tav>
                                      </p:tavLst>
                                    </p:anim>
                                    <p:anim calcmode="lin" valueType="num">
                                      <p:cBhvr>
                                        <p:cTn id="38" dur="1000" fill="hold"/>
                                        <p:tgtEl>
                                          <p:spTgt spid="18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32" presetID="4" grpId="7" fill="hold">
                                  <p:stCondLst>
                                    <p:cond delay="0"/>
                                  </p:stCondLst>
                                  <p:iterate type="el" backwards="0">
                                    <p:tmAbs val="0"/>
                                  </p:iterate>
                                  <p:childTnLst>
                                    <p:set>
                                      <p:cBhvr>
                                        <p:cTn id="43" fill="hold"/>
                                        <p:tgtEl>
                                          <p:spTgt spid="177"/>
                                        </p:tgtEl>
                                        <p:attrNameLst>
                                          <p:attrName>style.visibility</p:attrName>
                                        </p:attrNameLst>
                                      </p:cBhvr>
                                      <p:to>
                                        <p:strVal val="visible"/>
                                      </p:to>
                                    </p:set>
                                    <p:animEffect filter="box(out)" transition="in">
                                      <p:cBhvr>
                                        <p:cTn id="44" dur="1000"/>
                                        <p:tgtEl>
                                          <p:spTgt spid="177"/>
                                        </p:tgtEl>
                                      </p:cBhvr>
                                    </p:animEffect>
                                  </p:childTnLst>
                                </p:cTn>
                              </p:par>
                            </p:childTnLst>
                          </p:cTn>
                        </p:par>
                        <p:par>
                          <p:cTn id="45" fill="hold">
                            <p:stCondLst>
                              <p:cond delay="1000"/>
                            </p:stCondLst>
                            <p:childTnLst>
                              <p:par>
                                <p:cTn id="46" presetClass="entr" nodeType="afterEffect" presetSubtype="5" presetID="3" grpId="8" fill="hold">
                                  <p:stCondLst>
                                    <p:cond delay="0"/>
                                  </p:stCondLst>
                                  <p:iterate type="el" backwards="0">
                                    <p:tmAbs val="0"/>
                                  </p:iterate>
                                  <p:childTnLst>
                                    <p:set>
                                      <p:cBhvr>
                                        <p:cTn id="47" fill="hold"/>
                                        <p:tgtEl>
                                          <p:spTgt spid="184"/>
                                        </p:tgtEl>
                                        <p:attrNameLst>
                                          <p:attrName>style.visibility</p:attrName>
                                        </p:attrNameLst>
                                      </p:cBhvr>
                                      <p:to>
                                        <p:strVal val="visible"/>
                                      </p:to>
                                    </p:set>
                                    <p:animEffect filter="blinds(vertical)" transition="in">
                                      <p:cBhvr>
                                        <p:cTn id="48" dur="1000"/>
                                        <p:tgtEl>
                                          <p:spTgt spid="184"/>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0" presetID="19" grpId="9" fill="hold">
                                  <p:stCondLst>
                                    <p:cond delay="0"/>
                                  </p:stCondLst>
                                  <p:iterate type="lt" backwards="0">
                                    <p:tmAbs val="0"/>
                                  </p:iterate>
                                  <p:childTnLst>
                                    <p:set>
                                      <p:cBhvr>
                                        <p:cTn id="52" fill="hold"/>
                                        <p:tgtEl>
                                          <p:spTgt spid="185">
                                            <p:bg/>
                                          </p:spTgt>
                                        </p:tgtEl>
                                        <p:attrNameLst>
                                          <p:attrName>style.visibility</p:attrName>
                                        </p:attrNameLst>
                                      </p:cBhvr>
                                      <p:to>
                                        <p:strVal val="visible"/>
                                      </p:to>
                                    </p:set>
                                    <p:anim calcmode="lin" valueType="num">
                                      <p:cBhvr>
                                        <p:cTn id="53" dur="1500" fill="hold"/>
                                        <p:tgtEl>
                                          <p:spTgt spid="185">
                                            <p:bg/>
                                          </p:spTgt>
                                        </p:tgtEl>
                                        <p:attrNameLst>
                                          <p:attrName>ppt_w</p:attrName>
                                        </p:attrNameLst>
                                      </p:cBhvr>
                                      <p:tavLst>
                                        <p:tav tm="0" fmla="#ppt_w*sin(2.5*pi*$)">
                                          <p:val>
                                            <p:fltVal val="0"/>
                                          </p:val>
                                        </p:tav>
                                        <p:tav tm="100000">
                                          <p:val>
                                            <p:fltVal val="1"/>
                                          </p:val>
                                        </p:tav>
                                      </p:tavLst>
                                    </p:anim>
                                    <p:anim calcmode="lin" valueType="num">
                                      <p:cBhvr>
                                        <p:cTn id="54" dur="1500" fill="hold"/>
                                        <p:tgtEl>
                                          <p:spTgt spid="185">
                                            <p:bg/>
                                          </p:spTgt>
                                        </p:tgtEl>
                                        <p:attrNameLst>
                                          <p:attrName>ppt_h</p:attrName>
                                        </p:attrNameLst>
                                      </p:cBhvr>
                                      <p:tavLst>
                                        <p:tav tm="0">
                                          <p:val>
                                            <p:strVal val="#ppt_h"/>
                                          </p:val>
                                        </p:tav>
                                        <p:tav tm="100000">
                                          <p:val>
                                            <p:strVal val="#ppt_h"/>
                                          </p:val>
                                        </p:tav>
                                      </p:tavLst>
                                    </p:anim>
                                  </p:childTnLst>
                                </p:cTn>
                              </p:par>
                              <p:par>
                                <p:cTn id="55" presetClass="entr" nodeType="withEffect" presetSubtype="10" presetID="19" grpId="9" fill="hold">
                                  <p:stCondLst>
                                    <p:cond delay="0"/>
                                  </p:stCondLst>
                                  <p:iterate type="lt" backwards="0">
                                    <p:tmAbs val="0"/>
                                  </p:iterate>
                                  <p:childTnLst>
                                    <p:set>
                                      <p:cBhvr>
                                        <p:cTn id="56" fill="hold"/>
                                        <p:tgtEl>
                                          <p:spTgt spid="185">
                                            <p:txEl>
                                              <p:pRg st="0" end="0"/>
                                            </p:txEl>
                                          </p:spTgt>
                                        </p:tgtEl>
                                        <p:attrNameLst>
                                          <p:attrName>style.visibility</p:attrName>
                                        </p:attrNameLst>
                                      </p:cBhvr>
                                      <p:to>
                                        <p:strVal val="visible"/>
                                      </p:to>
                                    </p:set>
                                    <p:animEffect filter="fade" transition="in">
                                      <p:cBhvr>
                                        <p:cTn id="57" dur="1500" fill="hold"/>
                                        <p:tgtEl>
                                          <p:spTgt spid="185">
                                            <p:txEl>
                                              <p:pRg st="0" end="0"/>
                                            </p:txEl>
                                          </p:spTgt>
                                        </p:tgtEl>
                                      </p:cBhvr>
                                    </p:animEffect>
                                    <p:anim calcmode="lin" valueType="num">
                                      <p:cBhvr>
                                        <p:cTn id="58" dur="1500" fill="hold"/>
                                        <p:tgtEl>
                                          <p:spTgt spid="185">
                                            <p:txEl>
                                              <p:pRg st="0" end="0"/>
                                            </p:txEl>
                                          </p:spTgt>
                                        </p:tgtEl>
                                        <p:attrNameLst>
                                          <p:attrName>ppt_w</p:attrName>
                                        </p:attrNameLst>
                                      </p:cBhvr>
                                      <p:tavLst>
                                        <p:tav tm="0" fmla="#ppt_w*sin(2.5*pi*$)">
                                          <p:val>
                                            <p:fltVal val="0"/>
                                          </p:val>
                                        </p:tav>
                                        <p:tav tm="100000">
                                          <p:val>
                                            <p:fltVal val="1"/>
                                          </p:val>
                                        </p:tav>
                                      </p:tavLst>
                                    </p:anim>
                                    <p:anim calcmode="lin" valueType="num">
                                      <p:cBhvr>
                                        <p:cTn id="59" dur="1500" fill="hold"/>
                                        <p:tgtEl>
                                          <p:spTgt spid="18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Class="entr" nodeType="clickEffect" presetSubtype="10" presetID="19" grpId="9" fill="hold">
                                  <p:stCondLst>
                                    <p:cond delay="0"/>
                                  </p:stCondLst>
                                  <p:iterate type="lt" backwards="0">
                                    <p:tmAbs val="0"/>
                                  </p:iterate>
                                  <p:childTnLst>
                                    <p:set>
                                      <p:cBhvr>
                                        <p:cTn id="63" fill="hold"/>
                                        <p:tgtEl>
                                          <p:spTgt spid="185">
                                            <p:txEl>
                                              <p:pRg st="1" end="1"/>
                                            </p:txEl>
                                          </p:spTgt>
                                        </p:tgtEl>
                                        <p:attrNameLst>
                                          <p:attrName>style.visibility</p:attrName>
                                        </p:attrNameLst>
                                      </p:cBhvr>
                                      <p:to>
                                        <p:strVal val="visible"/>
                                      </p:to>
                                    </p:set>
                                    <p:animEffect filter="fade" transition="in">
                                      <p:cBhvr>
                                        <p:cTn id="64" dur="1500" fill="hold"/>
                                        <p:tgtEl>
                                          <p:spTgt spid="185">
                                            <p:txEl>
                                              <p:pRg st="1" end="1"/>
                                            </p:txEl>
                                          </p:spTgt>
                                        </p:tgtEl>
                                      </p:cBhvr>
                                    </p:animEffect>
                                    <p:anim calcmode="lin" valueType="num">
                                      <p:cBhvr>
                                        <p:cTn id="65" dur="1500" fill="hold"/>
                                        <p:tgtEl>
                                          <p:spTgt spid="185">
                                            <p:txEl>
                                              <p:pRg st="1" end="1"/>
                                            </p:txEl>
                                          </p:spTgt>
                                        </p:tgtEl>
                                        <p:attrNameLst>
                                          <p:attrName>ppt_w</p:attrName>
                                        </p:attrNameLst>
                                      </p:cBhvr>
                                      <p:tavLst>
                                        <p:tav tm="0" fmla="#ppt_w*sin(2.5*pi*$)">
                                          <p:val>
                                            <p:fltVal val="0"/>
                                          </p:val>
                                        </p:tav>
                                        <p:tav tm="100000">
                                          <p:val>
                                            <p:fltVal val="1"/>
                                          </p:val>
                                        </p:tav>
                                      </p:tavLst>
                                    </p:anim>
                                    <p:anim calcmode="lin" valueType="num">
                                      <p:cBhvr>
                                        <p:cTn id="66" dur="1500" fill="hold"/>
                                        <p:tgtEl>
                                          <p:spTgt spid="18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10" presetID="19" grpId="9" fill="hold">
                                  <p:stCondLst>
                                    <p:cond delay="0"/>
                                  </p:stCondLst>
                                  <p:iterate type="lt" backwards="0">
                                    <p:tmAbs val="0"/>
                                  </p:iterate>
                                  <p:childTnLst>
                                    <p:set>
                                      <p:cBhvr>
                                        <p:cTn id="70" fill="hold"/>
                                        <p:tgtEl>
                                          <p:spTgt spid="185">
                                            <p:txEl>
                                              <p:pRg st="2" end="2"/>
                                            </p:txEl>
                                          </p:spTgt>
                                        </p:tgtEl>
                                        <p:attrNameLst>
                                          <p:attrName>style.visibility</p:attrName>
                                        </p:attrNameLst>
                                      </p:cBhvr>
                                      <p:to>
                                        <p:strVal val="visible"/>
                                      </p:to>
                                    </p:set>
                                    <p:animEffect filter="fade" transition="in">
                                      <p:cBhvr>
                                        <p:cTn id="71" dur="1500" fill="hold"/>
                                        <p:tgtEl>
                                          <p:spTgt spid="185">
                                            <p:txEl>
                                              <p:pRg st="2" end="2"/>
                                            </p:txEl>
                                          </p:spTgt>
                                        </p:tgtEl>
                                      </p:cBhvr>
                                    </p:animEffect>
                                    <p:anim calcmode="lin" valueType="num">
                                      <p:cBhvr>
                                        <p:cTn id="72" dur="1500" fill="hold"/>
                                        <p:tgtEl>
                                          <p:spTgt spid="185">
                                            <p:txEl>
                                              <p:pRg st="2" end="2"/>
                                            </p:txEl>
                                          </p:spTgt>
                                        </p:tgtEl>
                                        <p:attrNameLst>
                                          <p:attrName>ppt_w</p:attrName>
                                        </p:attrNameLst>
                                      </p:cBhvr>
                                      <p:tavLst>
                                        <p:tav tm="0" fmla="#ppt_w*sin(2.5*pi*$)">
                                          <p:val>
                                            <p:fltVal val="0"/>
                                          </p:val>
                                        </p:tav>
                                        <p:tav tm="100000">
                                          <p:val>
                                            <p:fltVal val="1"/>
                                          </p:val>
                                        </p:tav>
                                      </p:tavLst>
                                    </p:anim>
                                    <p:anim calcmode="lin" valueType="num">
                                      <p:cBhvr>
                                        <p:cTn id="73" dur="1500" fill="hold"/>
                                        <p:tgtEl>
                                          <p:spTgt spid="18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10" presetID="19" grpId="9" fill="hold">
                                  <p:stCondLst>
                                    <p:cond delay="0"/>
                                  </p:stCondLst>
                                  <p:iterate type="lt" backwards="0">
                                    <p:tmAbs val="0"/>
                                  </p:iterate>
                                  <p:childTnLst>
                                    <p:set>
                                      <p:cBhvr>
                                        <p:cTn id="77" fill="hold"/>
                                        <p:tgtEl>
                                          <p:spTgt spid="185">
                                            <p:txEl>
                                              <p:pRg st="3" end="3"/>
                                            </p:txEl>
                                          </p:spTgt>
                                        </p:tgtEl>
                                        <p:attrNameLst>
                                          <p:attrName>style.visibility</p:attrName>
                                        </p:attrNameLst>
                                      </p:cBhvr>
                                      <p:to>
                                        <p:strVal val="visible"/>
                                      </p:to>
                                    </p:set>
                                    <p:animEffect filter="fade" transition="in">
                                      <p:cBhvr>
                                        <p:cTn id="78" dur="1500" fill="hold"/>
                                        <p:tgtEl>
                                          <p:spTgt spid="185">
                                            <p:txEl>
                                              <p:pRg st="3" end="3"/>
                                            </p:txEl>
                                          </p:spTgt>
                                        </p:tgtEl>
                                      </p:cBhvr>
                                    </p:animEffect>
                                    <p:anim calcmode="lin" valueType="num">
                                      <p:cBhvr>
                                        <p:cTn id="79" dur="1500" fill="hold"/>
                                        <p:tgtEl>
                                          <p:spTgt spid="185">
                                            <p:txEl>
                                              <p:pRg st="3" end="3"/>
                                            </p:txEl>
                                          </p:spTgt>
                                        </p:tgtEl>
                                        <p:attrNameLst>
                                          <p:attrName>ppt_w</p:attrName>
                                        </p:attrNameLst>
                                      </p:cBhvr>
                                      <p:tavLst>
                                        <p:tav tm="0" fmla="#ppt_w*sin(2.5*pi*$)">
                                          <p:val>
                                            <p:fltVal val="0"/>
                                          </p:val>
                                        </p:tav>
                                        <p:tav tm="100000">
                                          <p:val>
                                            <p:fltVal val="1"/>
                                          </p:val>
                                        </p:tav>
                                      </p:tavLst>
                                    </p:anim>
                                    <p:anim calcmode="lin" valueType="num">
                                      <p:cBhvr>
                                        <p:cTn id="80" dur="1500" fill="hold"/>
                                        <p:tgtEl>
                                          <p:spTgt spid="18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6"/>
      <p:bldP build="whole" bldLvl="1" animBg="1" rev="0" advAuto="0" spid="180" grpId="2"/>
      <p:bldP build="whole" bldLvl="1" animBg="1" rev="0" advAuto="0" spid="178" grpId="3"/>
      <p:bldP build="whole" bldLvl="1" animBg="1" rev="0" advAuto="0" spid="182" grpId="4"/>
      <p:bldP build="whole" bldLvl="1" animBg="1" rev="0" advAuto="0" spid="177" grpId="7"/>
      <p:bldP build="p" bldLvl="5" animBg="1" rev="0" advAuto="0" spid="185" grpId="9"/>
      <p:bldP build="whole" bldLvl="1" animBg="1" rev="0" advAuto="0" spid="176" grpId="5"/>
      <p:bldP build="whole" bldLvl="1" animBg="1" rev="0" advAuto="0" spid="184" grpId="8"/>
      <p:bldP build="whole" bldLvl="1" animBg="1" rev="0" advAuto="0" spid="18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Macbeth, 1606"/>
          <p:cNvSpPr txBox="1"/>
          <p:nvPr>
            <p:ph type="title"/>
          </p:nvPr>
        </p:nvSpPr>
        <p:spPr>
          <a:xfrm>
            <a:off x="776782" y="800100"/>
            <a:ext cx="9100112" cy="2345893"/>
          </a:xfrm>
          <a:prstGeom prst="rect">
            <a:avLst/>
          </a:prstGeom>
        </p:spPr>
        <p:txBody>
          <a:bodyPr/>
          <a:lstStyle>
            <a:lvl1pPr>
              <a:defRPr>
                <a:solidFill>
                  <a:srgbClr val="945200"/>
                </a:solidFill>
              </a:defRPr>
            </a:lvl1pPr>
          </a:lstStyle>
          <a:p>
            <a:pPr/>
            <a:r>
              <a:t>Macbeth, 1606</a:t>
            </a:r>
          </a:p>
        </p:txBody>
      </p:sp>
      <p:pic>
        <p:nvPicPr>
          <p:cNvPr id="188" name="tumblr_npfplp0c141qa45c1o1_500.gif" descr="tumblr_npfplp0c141qa45c1o1_500.gif"/>
          <p:cNvPicPr>
            <a:picLocks noChangeAspect="0"/>
          </p:cNvPicPr>
          <p:nvPr/>
        </p:nvPicPr>
        <p:blipFill>
          <a:blip r:embed="rId2">
            <a:extLst/>
          </a:blip>
          <a:stretch>
            <a:fillRect/>
          </a:stretch>
        </p:blipFill>
        <p:spPr>
          <a:xfrm>
            <a:off x="14995971" y="1065428"/>
            <a:ext cx="6658911" cy="2796744"/>
          </a:xfrm>
          <a:prstGeom prst="rect">
            <a:avLst/>
          </a:prstGeom>
          <a:ln w="12700">
            <a:miter lim="400000"/>
          </a:ln>
        </p:spPr>
      </p:pic>
      <p:pic>
        <p:nvPicPr>
          <p:cNvPr id="189" name="7zMwSi.gif" descr="7zMwSi.gif"/>
          <p:cNvPicPr>
            <a:picLocks noChangeAspect="0"/>
          </p:cNvPicPr>
          <p:nvPr/>
        </p:nvPicPr>
        <p:blipFill>
          <a:blip r:embed="rId3">
            <a:extLst/>
          </a:blip>
          <a:stretch>
            <a:fillRect/>
          </a:stretch>
        </p:blipFill>
        <p:spPr>
          <a:xfrm>
            <a:off x="8998649" y="9770657"/>
            <a:ext cx="5080001" cy="2857501"/>
          </a:xfrm>
          <a:prstGeom prst="rect">
            <a:avLst/>
          </a:prstGeom>
          <a:ln w="12700">
            <a:miter lim="400000"/>
          </a:ln>
        </p:spPr>
      </p:pic>
      <p:pic>
        <p:nvPicPr>
          <p:cNvPr id="190" name="the-tragedy-of-macbeth-a24.gif" descr="the-tragedy-of-macbeth-a24.gif"/>
          <p:cNvPicPr>
            <a:picLocks noChangeAspect="0"/>
          </p:cNvPicPr>
          <p:nvPr/>
        </p:nvPicPr>
        <p:blipFill>
          <a:blip r:embed="rId4">
            <a:extLst/>
          </a:blip>
          <a:stretch>
            <a:fillRect/>
          </a:stretch>
        </p:blipFill>
        <p:spPr>
          <a:xfrm>
            <a:off x="16263433" y="9801036"/>
            <a:ext cx="4961963" cy="2796743"/>
          </a:xfrm>
          <a:prstGeom prst="rect">
            <a:avLst/>
          </a:prstGeom>
          <a:ln w="12700">
            <a:miter lim="400000"/>
          </a:ln>
        </p:spPr>
      </p:pic>
      <p:pic>
        <p:nvPicPr>
          <p:cNvPr id="191" name="hp81nx.gif" descr="hp81nx.gif"/>
          <p:cNvPicPr>
            <a:picLocks noChangeAspect="0"/>
          </p:cNvPicPr>
          <p:nvPr/>
        </p:nvPicPr>
        <p:blipFill>
          <a:blip r:embed="rId5">
            <a:extLst/>
          </a:blip>
          <a:stretch>
            <a:fillRect/>
          </a:stretch>
        </p:blipFill>
        <p:spPr>
          <a:xfrm>
            <a:off x="2770524" y="9770657"/>
            <a:ext cx="3810001" cy="2857501"/>
          </a:xfrm>
          <a:prstGeom prst="rect">
            <a:avLst/>
          </a:prstGeom>
          <a:ln w="12700">
            <a:miter lim="400000"/>
          </a:ln>
        </p:spPr>
      </p:pic>
      <p:sp>
        <p:nvSpPr>
          <p:cNvPr id="192" name="Fu ispirata dalla figura storica del re di Scozia, Macbeth, nelle Chronicles of Scotland di Holinshed."/>
          <p:cNvSpPr txBox="1"/>
          <p:nvPr/>
        </p:nvSpPr>
        <p:spPr>
          <a:xfrm>
            <a:off x="778985" y="3453042"/>
            <a:ext cx="9095706" cy="10576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Fu ispirata dalla figura storica del re di Scozia, Macbeth, nelle Chronicles of Scotland di Holinshed. </a:t>
            </a:r>
          </a:p>
        </p:txBody>
      </p:sp>
      <p:sp>
        <p:nvSpPr>
          <p:cNvPr id="193" name="Conseguenze dell’ambizione politica e del potere…"/>
          <p:cNvSpPr txBox="1"/>
          <p:nvPr/>
        </p:nvSpPr>
        <p:spPr>
          <a:xfrm>
            <a:off x="719399" y="4817747"/>
            <a:ext cx="11096245" cy="443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74319" indent="-274319">
              <a:spcBef>
                <a:spcPts val="0"/>
              </a:spcBef>
              <a:buSzPct val="40000"/>
              <a:buBlip>
                <a:blip r:embed="rId6"/>
              </a:buBlip>
              <a:defRPr sz="3000"/>
            </a:pPr>
            <a:r>
              <a:t>Conseguenze dell’ambizione politica e del potere</a:t>
            </a:r>
          </a:p>
          <a:p>
            <a:pPr marL="274319" indent="-274319">
              <a:spcBef>
                <a:spcPts val="0"/>
              </a:spcBef>
              <a:buSzPct val="40000"/>
              <a:buBlip>
                <a:blip r:embed="rId6"/>
              </a:buBlip>
              <a:defRPr sz="3000"/>
            </a:pPr>
            <a:r>
              <a:t>Apparenza e realtà (streghe, fantasmi, predizioni interpretabili)</a:t>
            </a:r>
          </a:p>
          <a:p>
            <a:pPr marL="274319" indent="-274319">
              <a:spcBef>
                <a:spcPts val="0"/>
              </a:spcBef>
              <a:buSzPct val="40000"/>
              <a:buBlip>
                <a:blip r:embed="rId6"/>
              </a:buBlip>
              <a:defRPr sz="3000"/>
            </a:pPr>
            <a:r>
              <a:t>Passione e ragione</a:t>
            </a:r>
          </a:p>
          <a:p>
            <a:pPr marL="274319" indent="-274319">
              <a:spcBef>
                <a:spcPts val="0"/>
              </a:spcBef>
              <a:buSzPct val="40000"/>
              <a:buBlip>
                <a:blip r:embed="rId6"/>
              </a:buBlip>
              <a:defRPr sz="3000"/>
            </a:pPr>
            <a:r>
              <a:t>Decadimento e corruzione</a:t>
            </a:r>
          </a:p>
          <a:p>
            <a:pPr marL="274319" indent="-274319">
              <a:spcBef>
                <a:spcPts val="0"/>
              </a:spcBef>
              <a:buSzPct val="40000"/>
              <a:buBlip>
                <a:blip r:embed="rId6"/>
              </a:buBlip>
              <a:defRPr sz="3000"/>
            </a:pPr>
            <a:r>
              <a:t>Malinconia</a:t>
            </a:r>
          </a:p>
          <a:p>
            <a:pPr marL="274319" indent="-274319">
              <a:spcBef>
                <a:spcPts val="0"/>
              </a:spcBef>
              <a:buSzPct val="40000"/>
              <a:buBlip>
                <a:blip r:embed="rId6"/>
              </a:buBlip>
              <a:defRPr sz="3000"/>
            </a:pPr>
            <a:r>
              <a:t>Pazzia</a:t>
            </a:r>
          </a:p>
          <a:p>
            <a:pPr marL="274319" indent="-274319">
              <a:spcBef>
                <a:spcPts val="0"/>
              </a:spcBef>
              <a:buSzPct val="40000"/>
              <a:buBlip>
                <a:blip r:embed="rId6"/>
              </a:buBlip>
              <a:defRPr sz="3000"/>
            </a:pPr>
            <a:r>
              <a:t>Dovere della vendetta</a:t>
            </a:r>
          </a:p>
          <a:p>
            <a:pPr marL="274319" indent="-274319">
              <a:spcBef>
                <a:spcPts val="0"/>
              </a:spcBef>
              <a:buSzPct val="40000"/>
              <a:buBlip>
                <a:blip r:embed="rId6"/>
              </a:buBlip>
              <a:defRPr sz="3000"/>
            </a:pPr>
            <a:r>
              <a:t>Misoginia</a:t>
            </a:r>
          </a:p>
          <a:p>
            <a:pPr marL="274319" indent="-274319">
              <a:spcBef>
                <a:spcPts val="0"/>
              </a:spcBef>
              <a:buSzPct val="40000"/>
              <a:buBlip>
                <a:blip r:embed="rId6"/>
              </a:buBlip>
              <a:defRPr sz="3000"/>
            </a:pPr>
            <a:r>
              <a:t>La morte elimina la differenza tra le persone</a:t>
            </a:r>
          </a:p>
        </p:txBody>
      </p:sp>
      <p:sp>
        <p:nvSpPr>
          <p:cNvPr id="194" name="Lady Macbeth - È rauco anche il corvo che gracchia l’ingresso fatale di Duncan sotto le mie merlature. Venite, spiriti addetti ai pensieri di morte, strappatemi questo mio sesso, riempitemi, dal cranio ai piedi, della ferocia più cruda. Fatelo denso, il "/>
          <p:cNvSpPr txBox="1"/>
          <p:nvPr/>
        </p:nvSpPr>
        <p:spPr>
          <a:xfrm>
            <a:off x="12285886" y="4447285"/>
            <a:ext cx="11137842" cy="48214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2400">
                <a:solidFill>
                  <a:srgbClr val="008F00"/>
                </a:solidFill>
              </a:defRPr>
            </a:pPr>
            <a:r>
              <a:rPr i="1"/>
              <a:t>Lady Macbeth - </a:t>
            </a:r>
            <a:r>
              <a:t>È rauco anche il corvo che gracchia l’ingresso fatale di Duncan sotto le mie merlature. Venite, spiriti addetti ai pensieri di morte, strappatemi questo mio sesso, riempitemi, dal cranio ai piedi, della ferocia più cruda. Fatelo denso, il mio sangue, sbarrate la porta e il passo al rimorso, che nessuna compunta visita della natura faccia tremare il mio impegno feroce, o si metta tra di esso e la sua attuazione. Venite ai miei seni di donna e mutate il latte in fiele, agenti di morte che ovunque servite, invisibili, la natura malvagia. Vieni, notte cupa, e avvolgiti nel fumo infernale più buio che il mio coltello tagliente non veda la ferita che fa, né il dio si sporga dalla coltre di tenebra per gridarmi: «Fermati, fermati»!</a:t>
            </a:r>
          </a:p>
          <a:p>
            <a:pPr>
              <a:spcBef>
                <a:spcPts val="0"/>
              </a:spcBef>
              <a:defRPr sz="2400">
                <a:solidFill>
                  <a:srgbClr val="008F00"/>
                </a:solidFill>
              </a:defRPr>
            </a:pPr>
          </a:p>
          <a:p>
            <a:pPr>
              <a:spcBef>
                <a:spcPts val="0"/>
              </a:spcBef>
              <a:defRPr sz="2400">
                <a:solidFill>
                  <a:srgbClr val="008F00"/>
                </a:solidFill>
              </a:defRPr>
            </a:pPr>
            <a:r>
              <a:t>Atto I scena V, vv. 40- 55</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wipe(left)" transition="in">
                                      <p:cBhvr>
                                        <p:cTn id="7" dur="500"/>
                                        <p:tgtEl>
                                          <p:spTgt spid="188"/>
                                        </p:tgtEl>
                                      </p:cBhvr>
                                    </p:animEffect>
                                  </p:childTnLst>
                                </p:cTn>
                              </p:par>
                            </p:childTnLst>
                          </p:cTn>
                        </p:par>
                        <p:par>
                          <p:cTn id="8" fill="hold">
                            <p:stCondLst>
                              <p:cond delay="500"/>
                            </p:stCondLst>
                            <p:childTnLst>
                              <p:par>
                                <p:cTn id="9" presetClass="entr" nodeType="afterEffect" presetID="10" grpId="2" fill="hold">
                                  <p:stCondLst>
                                    <p:cond delay="0"/>
                                  </p:stCondLst>
                                  <p:iterate type="lt" backwards="0">
                                    <p:tmAbs val="0"/>
                                  </p:iterate>
                                  <p:childTnLst>
                                    <p:set>
                                      <p:cBhvr>
                                        <p:cTn id="10" fill="hold"/>
                                        <p:tgtEl>
                                          <p:spTgt spid="194"/>
                                        </p:tgtEl>
                                        <p:attrNameLst>
                                          <p:attrName>style.visibility</p:attrName>
                                        </p:attrNameLst>
                                      </p:cBhvr>
                                      <p:to>
                                        <p:strVal val="visible"/>
                                      </p:to>
                                    </p:set>
                                    <p:animEffect filter="fade" transition="in">
                                      <p:cBhvr>
                                        <p:cTn id="11" dur="2000"/>
                                        <p:tgtEl>
                                          <p:spTgt spid="19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 presetID="2" grpId="3" fill="hold">
                                  <p:stCondLst>
                                    <p:cond delay="0"/>
                                  </p:stCondLst>
                                  <p:iterate type="el" backwards="0">
                                    <p:tmAbs val="0"/>
                                  </p:iterate>
                                  <p:childTnLst>
                                    <p:set>
                                      <p:cBhvr>
                                        <p:cTn id="15" fill="hold"/>
                                        <p:tgtEl>
                                          <p:spTgt spid="191"/>
                                        </p:tgtEl>
                                        <p:attrNameLst>
                                          <p:attrName>style.visibility</p:attrName>
                                        </p:attrNameLst>
                                      </p:cBhvr>
                                      <p:to>
                                        <p:strVal val="visible"/>
                                      </p:to>
                                    </p:set>
                                    <p:anim calcmode="lin" valueType="num">
                                      <p:cBhvr>
                                        <p:cTn id="16" dur="1000" fill="hold"/>
                                        <p:tgtEl>
                                          <p:spTgt spid="191"/>
                                        </p:tgtEl>
                                        <p:attrNameLst>
                                          <p:attrName>ppt_x</p:attrName>
                                        </p:attrNameLst>
                                      </p:cBhvr>
                                      <p:tavLst>
                                        <p:tav tm="0">
                                          <p:val>
                                            <p:strVal val="#ppt_x"/>
                                          </p:val>
                                        </p:tav>
                                        <p:tav tm="100000">
                                          <p:val>
                                            <p:strVal val="#ppt_x"/>
                                          </p:val>
                                        </p:tav>
                                      </p:tavLst>
                                    </p:anim>
                                    <p:anim calcmode="lin" valueType="num">
                                      <p:cBhvr>
                                        <p:cTn id="17" dur="1000" fill="hold"/>
                                        <p:tgtEl>
                                          <p:spTgt spid="19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189"/>
                                        </p:tgtEl>
                                        <p:attrNameLst>
                                          <p:attrName>style.visibility</p:attrName>
                                        </p:attrNameLst>
                                      </p:cBhvr>
                                      <p:to>
                                        <p:strVal val="visible"/>
                                      </p:to>
                                    </p:set>
                                    <p:animEffect filter="wipe(down)" transition="in">
                                      <p:cBhvr>
                                        <p:cTn id="22" dur="2500"/>
                                        <p:tgtEl>
                                          <p:spTgt spid="18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 grpId="5" fill="hold">
                                  <p:stCondLst>
                                    <p:cond delay="0"/>
                                  </p:stCondLst>
                                  <p:iterate type="el" backwards="0">
                                    <p:tmAbs val="0"/>
                                  </p:iterate>
                                  <p:childTnLst>
                                    <p:set>
                                      <p:cBhvr>
                                        <p:cTn id="26" fill="hold"/>
                                        <p:tgtEl>
                                          <p:spTgt spid="190"/>
                                        </p:tgtEl>
                                        <p:attrNameLst>
                                          <p:attrName>style.visibility</p:attrName>
                                        </p:attrNameLst>
                                      </p:cBhvr>
                                      <p:to>
                                        <p:strVal val="visible"/>
                                      </p:to>
                                    </p:set>
                                    <p:anim calcmode="lin" valueType="num">
                                      <p:cBhvr>
                                        <p:cTn id="27" dur="1250" fill="hold"/>
                                        <p:tgtEl>
                                          <p:spTgt spid="190"/>
                                        </p:tgtEl>
                                        <p:attrNameLst>
                                          <p:attrName>ppt_x</p:attrName>
                                        </p:attrNameLst>
                                      </p:cBhvr>
                                      <p:tavLst>
                                        <p:tav tm="0">
                                          <p:val>
                                            <p:strVal val="0-#ppt_w/2"/>
                                          </p:val>
                                        </p:tav>
                                        <p:tav tm="100000">
                                          <p:val>
                                            <p:strVal val="#ppt_x"/>
                                          </p:val>
                                        </p:tav>
                                      </p:tavLst>
                                    </p:anim>
                                    <p:anim calcmode="lin" valueType="num">
                                      <p:cBhvr>
                                        <p:cTn id="28" dur="1250" fill="hold"/>
                                        <p:tgtEl>
                                          <p:spTgt spid="19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6" grpId="6" fill="hold">
                                  <p:stCondLst>
                                    <p:cond delay="0"/>
                                  </p:stCondLst>
                                  <p:iterate type="lt" backwards="0">
                                    <p:tmAbs val="0"/>
                                  </p:iterate>
                                  <p:childTnLst>
                                    <p:set>
                                      <p:cBhvr>
                                        <p:cTn id="32" fill="hold"/>
                                        <p:tgtEl>
                                          <p:spTgt spid="193">
                                            <p:bg/>
                                          </p:spTgt>
                                        </p:tgtEl>
                                        <p:attrNameLst>
                                          <p:attrName>style.visibility</p:attrName>
                                        </p:attrNameLst>
                                      </p:cBhvr>
                                      <p:to>
                                        <p:strVal val="visible"/>
                                      </p:to>
                                    </p:set>
                                    <p:animEffect filter="wipe(down)" transition="in">
                                      <p:cBhvr>
                                        <p:cTn id="33" dur="580">
                                          <p:stCondLst>
                                            <p:cond delay="0"/>
                                          </p:stCondLst>
                                        </p:cTn>
                                        <p:tgtEl>
                                          <p:spTgt spid="193">
                                            <p:bg/>
                                          </p:spTgt>
                                        </p:tgtEl>
                                      </p:cBhvr>
                                    </p:animEffect>
                                    <p:anim calcmode="lin" valueType="num">
                                      <p:cBhvr>
                                        <p:cTn id="34" dur="1822" fill="hold" tmFilter="0,0; 0.14,0.36; 0.43,0.73; 0.71,0.91; 1.0,1.0">
                                          <p:stCondLst>
                                            <p:cond delay="0"/>
                                          </p:stCondLst>
                                        </p:cTn>
                                        <p:tgtEl>
                                          <p:spTgt spid="193">
                                            <p:bg/>
                                          </p:spTgt>
                                        </p:tgtEl>
                                        <p:attrNameLst>
                                          <p:attrName>ppt_x</p:attrName>
                                        </p:attrNameLst>
                                      </p:cBhvr>
                                      <p:tavLst>
                                        <p:tav tm="0">
                                          <p:val>
                                            <p:strVal val="#ppt_x-0.25"/>
                                          </p:val>
                                        </p:tav>
                                        <p:tav tm="100000">
                                          <p:val>
                                            <p:strVal val="#ppt_x"/>
                                          </p:val>
                                        </p:tav>
                                      </p:tavLst>
                                    </p:anim>
                                    <p:anim calcmode="lin" valueType="num">
                                      <p:cBhvr>
                                        <p:cTn id="35" dur="664" fill="hold" tmFilter="0.0,0.0; 0.25,0.07; 0.50,0.2; 0.75,0.467; 1.0,1.0">
                                          <p:stCondLst>
                                            <p:cond delay="0"/>
                                          </p:stCondLst>
                                        </p:cTn>
                                        <p:tgtEl>
                                          <p:spTgt spid="193">
                                            <p:bg/>
                                          </p:spTgt>
                                        </p:tgtEl>
                                        <p:attrNameLst>
                                          <p:attrName>ppt_y</p:attrName>
                                        </p:attrNameLst>
                                      </p:cBhvr>
                                      <p:tavLst>
                                        <p:tav tm="0" fmla="#ppt_y-sin(pi*$)/3">
                                          <p:val>
                                            <p:fltVal val="0.5"/>
                                          </p:val>
                                        </p:tav>
                                        <p:tav tm="100000">
                                          <p:val>
                                            <p:fltVal val="1"/>
                                          </p:val>
                                        </p:tav>
                                      </p:tavLst>
                                    </p:anim>
                                    <p:anim calcmode="lin" valueType="num">
                                      <p:cBhvr>
                                        <p:cTn id="36" dur="664" fill="hold" tmFilter="0, 0; 0.125,0.2665; 0.25,0.4; 0.375,0.465; 0.5,0.5;  0.625,0.535; 0.75,0.6; 0.875,0.7335; 1,1">
                                          <p:stCondLst>
                                            <p:cond delay="664"/>
                                          </p:stCondLst>
                                        </p:cTn>
                                        <p:tgtEl>
                                          <p:spTgt spid="193">
                                            <p:bg/>
                                          </p:spTgt>
                                        </p:tgtEl>
                                        <p:attrNameLst>
                                          <p:attrName>ppt_y</p:attrName>
                                        </p:attrNameLst>
                                      </p:cBhvr>
                                      <p:tavLst>
                                        <p:tav tm="0" fmla="#ppt_y-sin(pi*$)/9">
                                          <p:val>
                                            <p:fltVal val="0"/>
                                          </p:val>
                                        </p:tav>
                                        <p:tav tm="100000">
                                          <p:val>
                                            <p:fltVal val="1"/>
                                          </p:val>
                                        </p:tav>
                                      </p:tavLst>
                                    </p:anim>
                                    <p:anim calcmode="lin" valueType="num">
                                      <p:cBhvr>
                                        <p:cTn id="37" dur="332" fill="hold" tmFilter="0, 0; 0.125,0.2665; 0.25,0.4; 0.375,0.465; 0.5,0.5;  0.625,0.535; 0.75,0.6; 0.875,0.7335; 1,1">
                                          <p:stCondLst>
                                            <p:cond delay="1324"/>
                                          </p:stCondLst>
                                        </p:cTn>
                                        <p:tgtEl>
                                          <p:spTgt spid="193">
                                            <p:bg/>
                                          </p:spTgt>
                                        </p:tgtEl>
                                        <p:attrNameLst>
                                          <p:attrName>ppt_y</p:attrName>
                                        </p:attrNameLst>
                                      </p:cBhvr>
                                      <p:tavLst>
                                        <p:tav tm="0" fmla="#ppt_y-sin(pi*$)/27">
                                          <p:val>
                                            <p:fltVal val="0"/>
                                          </p:val>
                                        </p:tav>
                                        <p:tav tm="100000">
                                          <p:val>
                                            <p:fltVal val="1"/>
                                          </p:val>
                                        </p:tav>
                                      </p:tavLst>
                                    </p:anim>
                                    <p:anim calcmode="lin" valueType="num">
                                      <p:cBhvr>
                                        <p:cTn id="38" dur="164" fill="hold" tmFilter="0, 0; 0.125,0.2665; 0.25,0.4; 0.375,0.465; 0.5,0.5;  0.625,0.535; 0.75,0.6; 0.875,0.7335; 1,1">
                                          <p:stCondLst>
                                            <p:cond delay="1656"/>
                                          </p:stCondLst>
                                        </p:cTn>
                                        <p:tgtEl>
                                          <p:spTgt spid="193">
                                            <p:bg/>
                                          </p:spTgt>
                                        </p:tgtEl>
                                        <p:attrNameLst>
                                          <p:attrName>ppt_y</p:attrName>
                                        </p:attrNameLst>
                                      </p:cBhvr>
                                      <p:tavLst>
                                        <p:tav tm="0" fmla="#ppt_y-sin(pi*$)/81">
                                          <p:val>
                                            <p:fltVal val="0"/>
                                          </p:val>
                                        </p:tav>
                                        <p:tav tm="100000">
                                          <p:val>
                                            <p:fltVal val="1"/>
                                          </p:val>
                                        </p:tav>
                                      </p:tavLst>
                                    </p:anim>
                                    <p:animScale>
                                      <p:cBhvr>
                                        <p:cTn id="39" dur="26" fill="hold">
                                          <p:stCondLst>
                                            <p:cond delay="650"/>
                                          </p:stCondLst>
                                        </p:cTn>
                                        <p:tgtEl>
                                          <p:spTgt spid="193">
                                            <p:bg/>
                                          </p:spTgt>
                                        </p:tgtEl>
                                      </p:cBhvr>
                                      <p:to x="100000" y="60000"/>
                                    </p:animScale>
                                    <p:animScale>
                                      <p:cBhvr>
                                        <p:cTn id="40" dur="166" decel="50000" fill="hold">
                                          <p:stCondLst>
                                            <p:cond delay="676"/>
                                          </p:stCondLst>
                                        </p:cTn>
                                        <p:tgtEl>
                                          <p:spTgt spid="193">
                                            <p:bg/>
                                          </p:spTgt>
                                        </p:tgtEl>
                                      </p:cBhvr>
                                      <p:to x="100000" y="100000"/>
                                    </p:animScale>
                                    <p:animScale>
                                      <p:cBhvr>
                                        <p:cTn id="41" dur="26" decel="50000" fill="hold">
                                          <p:stCondLst>
                                            <p:cond delay="1312"/>
                                          </p:stCondLst>
                                        </p:cTn>
                                        <p:tgtEl>
                                          <p:spTgt spid="193">
                                            <p:bg/>
                                          </p:spTgt>
                                        </p:tgtEl>
                                      </p:cBhvr>
                                      <p:to x="100000" y="80000"/>
                                    </p:animScale>
                                    <p:animScale>
                                      <p:cBhvr>
                                        <p:cTn id="42" dur="166" decel="50000" fill="hold">
                                          <p:stCondLst>
                                            <p:cond delay="1338"/>
                                          </p:stCondLst>
                                        </p:cTn>
                                        <p:tgtEl>
                                          <p:spTgt spid="193">
                                            <p:bg/>
                                          </p:spTgt>
                                        </p:tgtEl>
                                      </p:cBhvr>
                                      <p:to x="100000" y="100000"/>
                                    </p:animScale>
                                    <p:animScale>
                                      <p:cBhvr>
                                        <p:cTn id="43" dur="26" decel="50000" fill="hold">
                                          <p:stCondLst>
                                            <p:cond delay="1642"/>
                                          </p:stCondLst>
                                        </p:cTn>
                                        <p:tgtEl>
                                          <p:spTgt spid="193">
                                            <p:bg/>
                                          </p:spTgt>
                                        </p:tgtEl>
                                      </p:cBhvr>
                                      <p:to x="100000" y="90000"/>
                                    </p:animScale>
                                    <p:animScale>
                                      <p:cBhvr>
                                        <p:cTn id="44" dur="166" decel="50000" fill="hold">
                                          <p:stCondLst>
                                            <p:cond delay="1668"/>
                                          </p:stCondLst>
                                        </p:cTn>
                                        <p:tgtEl>
                                          <p:spTgt spid="193">
                                            <p:bg/>
                                          </p:spTgt>
                                        </p:tgtEl>
                                      </p:cBhvr>
                                      <p:to x="100000" y="100000"/>
                                    </p:animScale>
                                    <p:animScale>
                                      <p:cBhvr>
                                        <p:cTn id="45" dur="26" decel="50000" fill="hold">
                                          <p:stCondLst>
                                            <p:cond delay="1808"/>
                                          </p:stCondLst>
                                        </p:cTn>
                                        <p:tgtEl>
                                          <p:spTgt spid="193">
                                            <p:bg/>
                                          </p:spTgt>
                                        </p:tgtEl>
                                      </p:cBhvr>
                                      <p:to x="100000" y="95000"/>
                                    </p:animScale>
                                    <p:animScale>
                                      <p:cBhvr>
                                        <p:cTn id="46" dur="166" decel="50000" fill="hold">
                                          <p:stCondLst>
                                            <p:cond delay="1834"/>
                                          </p:stCondLst>
                                        </p:cTn>
                                        <p:tgtEl>
                                          <p:spTgt spid="193">
                                            <p:bg/>
                                          </p:spTgt>
                                        </p:tgtEl>
                                      </p:cBhvr>
                                      <p:to x="100000" y="100000"/>
                                    </p:animScale>
                                  </p:childTnLst>
                                </p:cTn>
                              </p:par>
                              <p:par>
                                <p:cTn id="47" presetClass="entr" nodeType="withEffect" presetSubtype="8" presetID="26" grpId="6" fill="hold">
                                  <p:stCondLst>
                                    <p:cond delay="0"/>
                                  </p:stCondLst>
                                  <p:iterate type="lt" backwards="0">
                                    <p:tmAbs val="0"/>
                                  </p:iterate>
                                  <p:childTnLst>
                                    <p:set>
                                      <p:cBhvr>
                                        <p:cTn id="48" fill="hold"/>
                                        <p:tgtEl>
                                          <p:spTgt spid="193">
                                            <p:txEl>
                                              <p:pRg st="0" end="0"/>
                                            </p:txEl>
                                          </p:spTgt>
                                        </p:tgtEl>
                                        <p:attrNameLst>
                                          <p:attrName>style.visibility</p:attrName>
                                        </p:attrNameLst>
                                      </p:cBhvr>
                                      <p:to>
                                        <p:strVal val="visible"/>
                                      </p:to>
                                    </p:set>
                                    <p:animEffect filter="wipe(down)" transition="in">
                                      <p:cBhvr>
                                        <p:cTn id="49" dur="580">
                                          <p:stCondLst>
                                            <p:cond delay="0"/>
                                          </p:stCondLst>
                                        </p:cTn>
                                        <p:tgtEl>
                                          <p:spTgt spid="193">
                                            <p:txEl>
                                              <p:pRg st="0" end="0"/>
                                            </p:txEl>
                                          </p:spTgt>
                                        </p:tgtEl>
                                      </p:cBhvr>
                                    </p:animEffect>
                                    <p:anim calcmode="lin" valueType="num">
                                      <p:cBhvr>
                                        <p:cTn id="50" dur="1822" fill="hold" tmFilter="0,0; 0.14,0.36; 0.43,0.73; 0.71,0.91; 1.0,1.0">
                                          <p:stCondLst>
                                            <p:cond delay="0"/>
                                          </p:stCondLst>
                                        </p:cTn>
                                        <p:tgtEl>
                                          <p:spTgt spid="193">
                                            <p:txEl>
                                              <p:pRg st="0" end="0"/>
                                            </p:txEl>
                                          </p:spTgt>
                                        </p:tgtEl>
                                        <p:attrNameLst>
                                          <p:attrName>ppt_x</p:attrName>
                                        </p:attrNameLst>
                                      </p:cBhvr>
                                      <p:tavLst>
                                        <p:tav tm="0">
                                          <p:val>
                                            <p:strVal val="#ppt_x-0.25"/>
                                          </p:val>
                                        </p:tav>
                                        <p:tav tm="100000">
                                          <p:val>
                                            <p:strVal val="#ppt_x"/>
                                          </p:val>
                                        </p:tav>
                                      </p:tavLst>
                                    </p:anim>
                                    <p:anim calcmode="lin" valueType="num">
                                      <p:cBhvr>
                                        <p:cTn id="51" dur="664" fill="hold" tmFilter="0.0,0.0; 0.25,0.07; 0.50,0.2; 0.75,0.467; 1.0,1.0">
                                          <p:stCondLst>
                                            <p:cond delay="0"/>
                                          </p:stCondLst>
                                        </p:cTn>
                                        <p:tgtEl>
                                          <p:spTgt spid="193">
                                            <p:txEl>
                                              <p:pRg st="0" end="0"/>
                                            </p:txEl>
                                          </p:spTgt>
                                        </p:tgtEl>
                                        <p:attrNameLst>
                                          <p:attrName>ppt_y</p:attrName>
                                        </p:attrNameLst>
                                      </p:cBhvr>
                                      <p:tavLst>
                                        <p:tav tm="0" fmla="#ppt_y-sin(pi*$)/3">
                                          <p:val>
                                            <p:fltVal val="0.5"/>
                                          </p:val>
                                        </p:tav>
                                        <p:tav tm="100000">
                                          <p:val>
                                            <p:fltVal val="1"/>
                                          </p:val>
                                        </p:tav>
                                      </p:tavLst>
                                    </p:anim>
                                    <p:anim calcmode="lin" valueType="num">
                                      <p:cBhvr>
                                        <p:cTn id="52" dur="664" fill="hold" tmFilter="0, 0; 0.125,0.2665; 0.25,0.4; 0.375,0.465; 0.5,0.5;  0.625,0.535; 0.75,0.6; 0.875,0.7335; 1,1">
                                          <p:stCondLst>
                                            <p:cond delay="664"/>
                                          </p:stCondLst>
                                        </p:cTn>
                                        <p:tgtEl>
                                          <p:spTgt spid="193">
                                            <p:txEl>
                                              <p:pRg st="0" end="0"/>
                                            </p:txEl>
                                          </p:spTgt>
                                        </p:tgtEl>
                                        <p:attrNameLst>
                                          <p:attrName>ppt_y</p:attrName>
                                        </p:attrNameLst>
                                      </p:cBhvr>
                                      <p:tavLst>
                                        <p:tav tm="0" fmla="#ppt_y-sin(pi*$)/9">
                                          <p:val>
                                            <p:fltVal val="0"/>
                                          </p:val>
                                        </p:tav>
                                        <p:tav tm="100000">
                                          <p:val>
                                            <p:fltVal val="1"/>
                                          </p:val>
                                        </p:tav>
                                      </p:tavLst>
                                    </p:anim>
                                    <p:anim calcmode="lin" valueType="num">
                                      <p:cBhvr>
                                        <p:cTn id="53" dur="332" fill="hold" tmFilter="0, 0; 0.125,0.2665; 0.25,0.4; 0.375,0.465; 0.5,0.5;  0.625,0.535; 0.75,0.6; 0.875,0.7335; 1,1">
                                          <p:stCondLst>
                                            <p:cond delay="1324"/>
                                          </p:stCondLst>
                                        </p:cTn>
                                        <p:tgtEl>
                                          <p:spTgt spid="193">
                                            <p:txEl>
                                              <p:pRg st="0" end="0"/>
                                            </p:txEl>
                                          </p:spTgt>
                                        </p:tgtEl>
                                        <p:attrNameLst>
                                          <p:attrName>ppt_y</p:attrName>
                                        </p:attrNameLst>
                                      </p:cBhvr>
                                      <p:tavLst>
                                        <p:tav tm="0" fmla="#ppt_y-sin(pi*$)/27">
                                          <p:val>
                                            <p:fltVal val="0"/>
                                          </p:val>
                                        </p:tav>
                                        <p:tav tm="100000">
                                          <p:val>
                                            <p:fltVal val="1"/>
                                          </p:val>
                                        </p:tav>
                                      </p:tavLst>
                                    </p:anim>
                                    <p:anim calcmode="lin" valueType="num">
                                      <p:cBhvr>
                                        <p:cTn id="54" dur="164" fill="hold" tmFilter="0, 0; 0.125,0.2665; 0.25,0.4; 0.375,0.465; 0.5,0.5;  0.625,0.535; 0.75,0.6; 0.875,0.7335; 1,1">
                                          <p:stCondLst>
                                            <p:cond delay="1656"/>
                                          </p:stCondLst>
                                        </p:cTn>
                                        <p:tgtEl>
                                          <p:spTgt spid="193">
                                            <p:txEl>
                                              <p:pRg st="0" end="0"/>
                                            </p:txEl>
                                          </p:spTgt>
                                        </p:tgtEl>
                                        <p:attrNameLst>
                                          <p:attrName>ppt_y</p:attrName>
                                        </p:attrNameLst>
                                      </p:cBhvr>
                                      <p:tavLst>
                                        <p:tav tm="0" fmla="#ppt_y-sin(pi*$)/81">
                                          <p:val>
                                            <p:fltVal val="0"/>
                                          </p:val>
                                        </p:tav>
                                        <p:tav tm="100000">
                                          <p:val>
                                            <p:fltVal val="1"/>
                                          </p:val>
                                        </p:tav>
                                      </p:tavLst>
                                    </p:anim>
                                    <p:animScale>
                                      <p:cBhvr>
                                        <p:cTn id="55" dur="26" fill="hold">
                                          <p:stCondLst>
                                            <p:cond delay="650"/>
                                          </p:stCondLst>
                                        </p:cTn>
                                        <p:tgtEl>
                                          <p:spTgt spid="193">
                                            <p:txEl>
                                              <p:pRg st="0" end="0"/>
                                            </p:txEl>
                                          </p:spTgt>
                                        </p:tgtEl>
                                      </p:cBhvr>
                                      <p:to x="100000" y="60000"/>
                                    </p:animScale>
                                    <p:animScale>
                                      <p:cBhvr>
                                        <p:cTn id="56" dur="166" decel="50000" fill="hold">
                                          <p:stCondLst>
                                            <p:cond delay="676"/>
                                          </p:stCondLst>
                                        </p:cTn>
                                        <p:tgtEl>
                                          <p:spTgt spid="193">
                                            <p:txEl>
                                              <p:pRg st="0" end="0"/>
                                            </p:txEl>
                                          </p:spTgt>
                                        </p:tgtEl>
                                      </p:cBhvr>
                                      <p:to x="100000" y="100000"/>
                                    </p:animScale>
                                    <p:animScale>
                                      <p:cBhvr>
                                        <p:cTn id="57" dur="26" decel="50000" fill="hold">
                                          <p:stCondLst>
                                            <p:cond delay="1312"/>
                                          </p:stCondLst>
                                        </p:cTn>
                                        <p:tgtEl>
                                          <p:spTgt spid="193">
                                            <p:txEl>
                                              <p:pRg st="0" end="0"/>
                                            </p:txEl>
                                          </p:spTgt>
                                        </p:tgtEl>
                                      </p:cBhvr>
                                      <p:to x="100000" y="80000"/>
                                    </p:animScale>
                                    <p:animScale>
                                      <p:cBhvr>
                                        <p:cTn id="58" dur="166" decel="50000" fill="hold">
                                          <p:stCondLst>
                                            <p:cond delay="1338"/>
                                          </p:stCondLst>
                                        </p:cTn>
                                        <p:tgtEl>
                                          <p:spTgt spid="193">
                                            <p:txEl>
                                              <p:pRg st="0" end="0"/>
                                            </p:txEl>
                                          </p:spTgt>
                                        </p:tgtEl>
                                      </p:cBhvr>
                                      <p:to x="100000" y="100000"/>
                                    </p:animScale>
                                    <p:animScale>
                                      <p:cBhvr>
                                        <p:cTn id="59" dur="26" decel="50000" fill="hold">
                                          <p:stCondLst>
                                            <p:cond delay="1642"/>
                                          </p:stCondLst>
                                        </p:cTn>
                                        <p:tgtEl>
                                          <p:spTgt spid="193">
                                            <p:txEl>
                                              <p:pRg st="0" end="0"/>
                                            </p:txEl>
                                          </p:spTgt>
                                        </p:tgtEl>
                                      </p:cBhvr>
                                      <p:to x="100000" y="90000"/>
                                    </p:animScale>
                                    <p:animScale>
                                      <p:cBhvr>
                                        <p:cTn id="60" dur="166" decel="50000" fill="hold">
                                          <p:stCondLst>
                                            <p:cond delay="1668"/>
                                          </p:stCondLst>
                                        </p:cTn>
                                        <p:tgtEl>
                                          <p:spTgt spid="193">
                                            <p:txEl>
                                              <p:pRg st="0" end="0"/>
                                            </p:txEl>
                                          </p:spTgt>
                                        </p:tgtEl>
                                      </p:cBhvr>
                                      <p:to x="100000" y="100000"/>
                                    </p:animScale>
                                    <p:animScale>
                                      <p:cBhvr>
                                        <p:cTn id="61" dur="26" decel="50000" fill="hold">
                                          <p:stCondLst>
                                            <p:cond delay="1808"/>
                                          </p:stCondLst>
                                        </p:cTn>
                                        <p:tgtEl>
                                          <p:spTgt spid="193">
                                            <p:txEl>
                                              <p:pRg st="0" end="0"/>
                                            </p:txEl>
                                          </p:spTgt>
                                        </p:tgtEl>
                                      </p:cBhvr>
                                      <p:to x="100000" y="95000"/>
                                    </p:animScale>
                                    <p:animScale>
                                      <p:cBhvr>
                                        <p:cTn id="62" dur="166" decel="50000" fill="hold">
                                          <p:stCondLst>
                                            <p:cond delay="1834"/>
                                          </p:stCondLst>
                                        </p:cTn>
                                        <p:tgtEl>
                                          <p:spTgt spid="193">
                                            <p:txEl>
                                              <p:pRg st="0" end="0"/>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8" presetID="26" grpId="6" fill="hold">
                                  <p:stCondLst>
                                    <p:cond delay="0"/>
                                  </p:stCondLst>
                                  <p:iterate type="lt" backwards="0">
                                    <p:tmAbs val="0"/>
                                  </p:iterate>
                                  <p:childTnLst>
                                    <p:set>
                                      <p:cBhvr>
                                        <p:cTn id="66" fill="hold"/>
                                        <p:tgtEl>
                                          <p:spTgt spid="193">
                                            <p:txEl>
                                              <p:pRg st="1" end="1"/>
                                            </p:txEl>
                                          </p:spTgt>
                                        </p:tgtEl>
                                        <p:attrNameLst>
                                          <p:attrName>style.visibility</p:attrName>
                                        </p:attrNameLst>
                                      </p:cBhvr>
                                      <p:to>
                                        <p:strVal val="visible"/>
                                      </p:to>
                                    </p:set>
                                    <p:animEffect filter="wipe(down)" transition="in">
                                      <p:cBhvr>
                                        <p:cTn id="67" dur="580">
                                          <p:stCondLst>
                                            <p:cond delay="0"/>
                                          </p:stCondLst>
                                        </p:cTn>
                                        <p:tgtEl>
                                          <p:spTgt spid="193">
                                            <p:txEl>
                                              <p:pRg st="1" end="1"/>
                                            </p:txEl>
                                          </p:spTgt>
                                        </p:tgtEl>
                                      </p:cBhvr>
                                    </p:animEffect>
                                    <p:anim calcmode="lin" valueType="num">
                                      <p:cBhvr>
                                        <p:cTn id="68" dur="1822" fill="hold" tmFilter="0,0; 0.14,0.36; 0.43,0.73; 0.71,0.91; 1.0,1.0">
                                          <p:stCondLst>
                                            <p:cond delay="0"/>
                                          </p:stCondLst>
                                        </p:cTn>
                                        <p:tgtEl>
                                          <p:spTgt spid="193">
                                            <p:txEl>
                                              <p:pRg st="1" end="1"/>
                                            </p:txEl>
                                          </p:spTgt>
                                        </p:tgtEl>
                                        <p:attrNameLst>
                                          <p:attrName>ppt_x</p:attrName>
                                        </p:attrNameLst>
                                      </p:cBhvr>
                                      <p:tavLst>
                                        <p:tav tm="0">
                                          <p:val>
                                            <p:strVal val="#ppt_x-0.25"/>
                                          </p:val>
                                        </p:tav>
                                        <p:tav tm="100000">
                                          <p:val>
                                            <p:strVal val="#ppt_x"/>
                                          </p:val>
                                        </p:tav>
                                      </p:tavLst>
                                    </p:anim>
                                    <p:anim calcmode="lin" valueType="num">
                                      <p:cBhvr>
                                        <p:cTn id="69" dur="664" fill="hold" tmFilter="0.0,0.0; 0.25,0.07; 0.50,0.2; 0.75,0.467; 1.0,1.0">
                                          <p:stCondLst>
                                            <p:cond delay="0"/>
                                          </p:stCondLst>
                                        </p:cTn>
                                        <p:tgtEl>
                                          <p:spTgt spid="193">
                                            <p:txEl>
                                              <p:pRg st="1" end="1"/>
                                            </p:txEl>
                                          </p:spTgt>
                                        </p:tgtEl>
                                        <p:attrNameLst>
                                          <p:attrName>ppt_y</p:attrName>
                                        </p:attrNameLst>
                                      </p:cBhvr>
                                      <p:tavLst>
                                        <p:tav tm="0" fmla="#ppt_y-sin(pi*$)/3">
                                          <p:val>
                                            <p:fltVal val="0.5"/>
                                          </p:val>
                                        </p:tav>
                                        <p:tav tm="100000">
                                          <p:val>
                                            <p:fltVal val="1"/>
                                          </p:val>
                                        </p:tav>
                                      </p:tavLst>
                                    </p:anim>
                                    <p:anim calcmode="lin" valueType="num">
                                      <p:cBhvr>
                                        <p:cTn id="70" dur="664" fill="hold" tmFilter="0, 0; 0.125,0.2665; 0.25,0.4; 0.375,0.465; 0.5,0.5;  0.625,0.535; 0.75,0.6; 0.875,0.7335; 1,1">
                                          <p:stCondLst>
                                            <p:cond delay="664"/>
                                          </p:stCondLst>
                                        </p:cTn>
                                        <p:tgtEl>
                                          <p:spTgt spid="193">
                                            <p:txEl>
                                              <p:pRg st="1" end="1"/>
                                            </p:txEl>
                                          </p:spTgt>
                                        </p:tgtEl>
                                        <p:attrNameLst>
                                          <p:attrName>ppt_y</p:attrName>
                                        </p:attrNameLst>
                                      </p:cBhvr>
                                      <p:tavLst>
                                        <p:tav tm="0" fmla="#ppt_y-sin(pi*$)/9">
                                          <p:val>
                                            <p:fltVal val="0"/>
                                          </p:val>
                                        </p:tav>
                                        <p:tav tm="100000">
                                          <p:val>
                                            <p:fltVal val="1"/>
                                          </p:val>
                                        </p:tav>
                                      </p:tavLst>
                                    </p:anim>
                                    <p:anim calcmode="lin" valueType="num">
                                      <p:cBhvr>
                                        <p:cTn id="71" dur="332" fill="hold" tmFilter="0, 0; 0.125,0.2665; 0.25,0.4; 0.375,0.465; 0.5,0.5;  0.625,0.535; 0.75,0.6; 0.875,0.7335; 1,1">
                                          <p:stCondLst>
                                            <p:cond delay="1324"/>
                                          </p:stCondLst>
                                        </p:cTn>
                                        <p:tgtEl>
                                          <p:spTgt spid="193">
                                            <p:txEl>
                                              <p:pRg st="1" end="1"/>
                                            </p:txEl>
                                          </p:spTgt>
                                        </p:tgtEl>
                                        <p:attrNameLst>
                                          <p:attrName>ppt_y</p:attrName>
                                        </p:attrNameLst>
                                      </p:cBhvr>
                                      <p:tavLst>
                                        <p:tav tm="0" fmla="#ppt_y-sin(pi*$)/27">
                                          <p:val>
                                            <p:fltVal val="0"/>
                                          </p:val>
                                        </p:tav>
                                        <p:tav tm="100000">
                                          <p:val>
                                            <p:fltVal val="1"/>
                                          </p:val>
                                        </p:tav>
                                      </p:tavLst>
                                    </p:anim>
                                    <p:anim calcmode="lin" valueType="num">
                                      <p:cBhvr>
                                        <p:cTn id="72" dur="164" fill="hold" tmFilter="0, 0; 0.125,0.2665; 0.25,0.4; 0.375,0.465; 0.5,0.5;  0.625,0.535; 0.75,0.6; 0.875,0.7335; 1,1">
                                          <p:stCondLst>
                                            <p:cond delay="1656"/>
                                          </p:stCondLst>
                                        </p:cTn>
                                        <p:tgtEl>
                                          <p:spTgt spid="193">
                                            <p:txEl>
                                              <p:pRg st="1" end="1"/>
                                            </p:txEl>
                                          </p:spTgt>
                                        </p:tgtEl>
                                        <p:attrNameLst>
                                          <p:attrName>ppt_y</p:attrName>
                                        </p:attrNameLst>
                                      </p:cBhvr>
                                      <p:tavLst>
                                        <p:tav tm="0" fmla="#ppt_y-sin(pi*$)/81">
                                          <p:val>
                                            <p:fltVal val="0"/>
                                          </p:val>
                                        </p:tav>
                                        <p:tav tm="100000">
                                          <p:val>
                                            <p:fltVal val="1"/>
                                          </p:val>
                                        </p:tav>
                                      </p:tavLst>
                                    </p:anim>
                                    <p:animScale>
                                      <p:cBhvr>
                                        <p:cTn id="73" dur="26" fill="hold">
                                          <p:stCondLst>
                                            <p:cond delay="650"/>
                                          </p:stCondLst>
                                        </p:cTn>
                                        <p:tgtEl>
                                          <p:spTgt spid="193">
                                            <p:txEl>
                                              <p:pRg st="1" end="1"/>
                                            </p:txEl>
                                          </p:spTgt>
                                        </p:tgtEl>
                                      </p:cBhvr>
                                      <p:to x="100000" y="60000"/>
                                    </p:animScale>
                                    <p:animScale>
                                      <p:cBhvr>
                                        <p:cTn id="74" dur="166" decel="50000" fill="hold">
                                          <p:stCondLst>
                                            <p:cond delay="676"/>
                                          </p:stCondLst>
                                        </p:cTn>
                                        <p:tgtEl>
                                          <p:spTgt spid="193">
                                            <p:txEl>
                                              <p:pRg st="1" end="1"/>
                                            </p:txEl>
                                          </p:spTgt>
                                        </p:tgtEl>
                                      </p:cBhvr>
                                      <p:to x="100000" y="100000"/>
                                    </p:animScale>
                                    <p:animScale>
                                      <p:cBhvr>
                                        <p:cTn id="75" dur="26" decel="50000" fill="hold">
                                          <p:stCondLst>
                                            <p:cond delay="1312"/>
                                          </p:stCondLst>
                                        </p:cTn>
                                        <p:tgtEl>
                                          <p:spTgt spid="193">
                                            <p:txEl>
                                              <p:pRg st="1" end="1"/>
                                            </p:txEl>
                                          </p:spTgt>
                                        </p:tgtEl>
                                      </p:cBhvr>
                                      <p:to x="100000" y="80000"/>
                                    </p:animScale>
                                    <p:animScale>
                                      <p:cBhvr>
                                        <p:cTn id="76" dur="166" decel="50000" fill="hold">
                                          <p:stCondLst>
                                            <p:cond delay="1338"/>
                                          </p:stCondLst>
                                        </p:cTn>
                                        <p:tgtEl>
                                          <p:spTgt spid="193">
                                            <p:txEl>
                                              <p:pRg st="1" end="1"/>
                                            </p:txEl>
                                          </p:spTgt>
                                        </p:tgtEl>
                                      </p:cBhvr>
                                      <p:to x="100000" y="100000"/>
                                    </p:animScale>
                                    <p:animScale>
                                      <p:cBhvr>
                                        <p:cTn id="77" dur="26" decel="50000" fill="hold">
                                          <p:stCondLst>
                                            <p:cond delay="1642"/>
                                          </p:stCondLst>
                                        </p:cTn>
                                        <p:tgtEl>
                                          <p:spTgt spid="193">
                                            <p:txEl>
                                              <p:pRg st="1" end="1"/>
                                            </p:txEl>
                                          </p:spTgt>
                                        </p:tgtEl>
                                      </p:cBhvr>
                                      <p:to x="100000" y="90000"/>
                                    </p:animScale>
                                    <p:animScale>
                                      <p:cBhvr>
                                        <p:cTn id="78" dur="166" decel="50000" fill="hold">
                                          <p:stCondLst>
                                            <p:cond delay="1668"/>
                                          </p:stCondLst>
                                        </p:cTn>
                                        <p:tgtEl>
                                          <p:spTgt spid="193">
                                            <p:txEl>
                                              <p:pRg st="1" end="1"/>
                                            </p:txEl>
                                          </p:spTgt>
                                        </p:tgtEl>
                                      </p:cBhvr>
                                      <p:to x="100000" y="100000"/>
                                    </p:animScale>
                                    <p:animScale>
                                      <p:cBhvr>
                                        <p:cTn id="79" dur="26" decel="50000" fill="hold">
                                          <p:stCondLst>
                                            <p:cond delay="1808"/>
                                          </p:stCondLst>
                                        </p:cTn>
                                        <p:tgtEl>
                                          <p:spTgt spid="193">
                                            <p:txEl>
                                              <p:pRg st="1" end="1"/>
                                            </p:txEl>
                                          </p:spTgt>
                                        </p:tgtEl>
                                      </p:cBhvr>
                                      <p:to x="100000" y="95000"/>
                                    </p:animScale>
                                    <p:animScale>
                                      <p:cBhvr>
                                        <p:cTn id="80" dur="166" decel="50000" fill="hold">
                                          <p:stCondLst>
                                            <p:cond delay="1834"/>
                                          </p:stCondLst>
                                        </p:cTn>
                                        <p:tgtEl>
                                          <p:spTgt spid="193">
                                            <p:txEl>
                                              <p:pRg st="1" end="1"/>
                                            </p:txEl>
                                          </p:spTgt>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8" presetID="26" grpId="6" fill="hold">
                                  <p:stCondLst>
                                    <p:cond delay="0"/>
                                  </p:stCondLst>
                                  <p:iterate type="lt" backwards="0">
                                    <p:tmAbs val="0"/>
                                  </p:iterate>
                                  <p:childTnLst>
                                    <p:set>
                                      <p:cBhvr>
                                        <p:cTn id="84" fill="hold"/>
                                        <p:tgtEl>
                                          <p:spTgt spid="193">
                                            <p:txEl>
                                              <p:pRg st="2" end="2"/>
                                            </p:txEl>
                                          </p:spTgt>
                                        </p:tgtEl>
                                        <p:attrNameLst>
                                          <p:attrName>style.visibility</p:attrName>
                                        </p:attrNameLst>
                                      </p:cBhvr>
                                      <p:to>
                                        <p:strVal val="visible"/>
                                      </p:to>
                                    </p:set>
                                    <p:animEffect filter="wipe(down)" transition="in">
                                      <p:cBhvr>
                                        <p:cTn id="85" dur="580">
                                          <p:stCondLst>
                                            <p:cond delay="0"/>
                                          </p:stCondLst>
                                        </p:cTn>
                                        <p:tgtEl>
                                          <p:spTgt spid="193">
                                            <p:txEl>
                                              <p:pRg st="2" end="2"/>
                                            </p:txEl>
                                          </p:spTgt>
                                        </p:tgtEl>
                                      </p:cBhvr>
                                    </p:animEffect>
                                    <p:anim calcmode="lin" valueType="num">
                                      <p:cBhvr>
                                        <p:cTn id="86" dur="1822" fill="hold" tmFilter="0,0; 0.14,0.36; 0.43,0.73; 0.71,0.91; 1.0,1.0">
                                          <p:stCondLst>
                                            <p:cond delay="0"/>
                                          </p:stCondLst>
                                        </p:cTn>
                                        <p:tgtEl>
                                          <p:spTgt spid="193">
                                            <p:txEl>
                                              <p:pRg st="2" end="2"/>
                                            </p:txEl>
                                          </p:spTgt>
                                        </p:tgtEl>
                                        <p:attrNameLst>
                                          <p:attrName>ppt_x</p:attrName>
                                        </p:attrNameLst>
                                      </p:cBhvr>
                                      <p:tavLst>
                                        <p:tav tm="0">
                                          <p:val>
                                            <p:strVal val="#ppt_x-0.25"/>
                                          </p:val>
                                        </p:tav>
                                        <p:tav tm="100000">
                                          <p:val>
                                            <p:strVal val="#ppt_x"/>
                                          </p:val>
                                        </p:tav>
                                      </p:tavLst>
                                    </p:anim>
                                    <p:anim calcmode="lin" valueType="num">
                                      <p:cBhvr>
                                        <p:cTn id="87" dur="664" fill="hold" tmFilter="0.0,0.0; 0.25,0.07; 0.50,0.2; 0.75,0.467; 1.0,1.0">
                                          <p:stCondLst>
                                            <p:cond delay="0"/>
                                          </p:stCondLst>
                                        </p:cTn>
                                        <p:tgtEl>
                                          <p:spTgt spid="193">
                                            <p:txEl>
                                              <p:pRg st="2" end="2"/>
                                            </p:txEl>
                                          </p:spTgt>
                                        </p:tgtEl>
                                        <p:attrNameLst>
                                          <p:attrName>ppt_y</p:attrName>
                                        </p:attrNameLst>
                                      </p:cBhvr>
                                      <p:tavLst>
                                        <p:tav tm="0" fmla="#ppt_y-sin(pi*$)/3">
                                          <p:val>
                                            <p:fltVal val="0.5"/>
                                          </p:val>
                                        </p:tav>
                                        <p:tav tm="100000">
                                          <p:val>
                                            <p:fltVal val="1"/>
                                          </p:val>
                                        </p:tav>
                                      </p:tavLst>
                                    </p:anim>
                                    <p:anim calcmode="lin" valueType="num">
                                      <p:cBhvr>
                                        <p:cTn id="88" dur="664" fill="hold" tmFilter="0, 0; 0.125,0.2665; 0.25,0.4; 0.375,0.465; 0.5,0.5;  0.625,0.535; 0.75,0.6; 0.875,0.7335; 1,1">
                                          <p:stCondLst>
                                            <p:cond delay="664"/>
                                          </p:stCondLst>
                                        </p:cTn>
                                        <p:tgtEl>
                                          <p:spTgt spid="193">
                                            <p:txEl>
                                              <p:pRg st="2" end="2"/>
                                            </p:txEl>
                                          </p:spTgt>
                                        </p:tgtEl>
                                        <p:attrNameLst>
                                          <p:attrName>ppt_y</p:attrName>
                                        </p:attrNameLst>
                                      </p:cBhvr>
                                      <p:tavLst>
                                        <p:tav tm="0" fmla="#ppt_y-sin(pi*$)/9">
                                          <p:val>
                                            <p:fltVal val="0"/>
                                          </p:val>
                                        </p:tav>
                                        <p:tav tm="100000">
                                          <p:val>
                                            <p:fltVal val="1"/>
                                          </p:val>
                                        </p:tav>
                                      </p:tavLst>
                                    </p:anim>
                                    <p:anim calcmode="lin" valueType="num">
                                      <p:cBhvr>
                                        <p:cTn id="89" dur="332" fill="hold" tmFilter="0, 0; 0.125,0.2665; 0.25,0.4; 0.375,0.465; 0.5,0.5;  0.625,0.535; 0.75,0.6; 0.875,0.7335; 1,1">
                                          <p:stCondLst>
                                            <p:cond delay="1324"/>
                                          </p:stCondLst>
                                        </p:cTn>
                                        <p:tgtEl>
                                          <p:spTgt spid="193">
                                            <p:txEl>
                                              <p:pRg st="2" end="2"/>
                                            </p:txEl>
                                          </p:spTgt>
                                        </p:tgtEl>
                                        <p:attrNameLst>
                                          <p:attrName>ppt_y</p:attrName>
                                        </p:attrNameLst>
                                      </p:cBhvr>
                                      <p:tavLst>
                                        <p:tav tm="0" fmla="#ppt_y-sin(pi*$)/27">
                                          <p:val>
                                            <p:fltVal val="0"/>
                                          </p:val>
                                        </p:tav>
                                        <p:tav tm="100000">
                                          <p:val>
                                            <p:fltVal val="1"/>
                                          </p:val>
                                        </p:tav>
                                      </p:tavLst>
                                    </p:anim>
                                    <p:anim calcmode="lin" valueType="num">
                                      <p:cBhvr>
                                        <p:cTn id="90" dur="164" fill="hold" tmFilter="0, 0; 0.125,0.2665; 0.25,0.4; 0.375,0.465; 0.5,0.5;  0.625,0.535; 0.75,0.6; 0.875,0.7335; 1,1">
                                          <p:stCondLst>
                                            <p:cond delay="1656"/>
                                          </p:stCondLst>
                                        </p:cTn>
                                        <p:tgtEl>
                                          <p:spTgt spid="193">
                                            <p:txEl>
                                              <p:pRg st="2" end="2"/>
                                            </p:txEl>
                                          </p:spTgt>
                                        </p:tgtEl>
                                        <p:attrNameLst>
                                          <p:attrName>ppt_y</p:attrName>
                                        </p:attrNameLst>
                                      </p:cBhvr>
                                      <p:tavLst>
                                        <p:tav tm="0" fmla="#ppt_y-sin(pi*$)/81">
                                          <p:val>
                                            <p:fltVal val="0"/>
                                          </p:val>
                                        </p:tav>
                                        <p:tav tm="100000">
                                          <p:val>
                                            <p:fltVal val="1"/>
                                          </p:val>
                                        </p:tav>
                                      </p:tavLst>
                                    </p:anim>
                                    <p:animScale>
                                      <p:cBhvr>
                                        <p:cTn id="91" dur="26" fill="hold">
                                          <p:stCondLst>
                                            <p:cond delay="650"/>
                                          </p:stCondLst>
                                        </p:cTn>
                                        <p:tgtEl>
                                          <p:spTgt spid="193">
                                            <p:txEl>
                                              <p:pRg st="2" end="2"/>
                                            </p:txEl>
                                          </p:spTgt>
                                        </p:tgtEl>
                                      </p:cBhvr>
                                      <p:to x="100000" y="60000"/>
                                    </p:animScale>
                                    <p:animScale>
                                      <p:cBhvr>
                                        <p:cTn id="92" dur="166" decel="50000" fill="hold">
                                          <p:stCondLst>
                                            <p:cond delay="676"/>
                                          </p:stCondLst>
                                        </p:cTn>
                                        <p:tgtEl>
                                          <p:spTgt spid="193">
                                            <p:txEl>
                                              <p:pRg st="2" end="2"/>
                                            </p:txEl>
                                          </p:spTgt>
                                        </p:tgtEl>
                                      </p:cBhvr>
                                      <p:to x="100000" y="100000"/>
                                    </p:animScale>
                                    <p:animScale>
                                      <p:cBhvr>
                                        <p:cTn id="93" dur="26" decel="50000" fill="hold">
                                          <p:stCondLst>
                                            <p:cond delay="1312"/>
                                          </p:stCondLst>
                                        </p:cTn>
                                        <p:tgtEl>
                                          <p:spTgt spid="193">
                                            <p:txEl>
                                              <p:pRg st="2" end="2"/>
                                            </p:txEl>
                                          </p:spTgt>
                                        </p:tgtEl>
                                      </p:cBhvr>
                                      <p:to x="100000" y="80000"/>
                                    </p:animScale>
                                    <p:animScale>
                                      <p:cBhvr>
                                        <p:cTn id="94" dur="166" decel="50000" fill="hold">
                                          <p:stCondLst>
                                            <p:cond delay="1338"/>
                                          </p:stCondLst>
                                        </p:cTn>
                                        <p:tgtEl>
                                          <p:spTgt spid="193">
                                            <p:txEl>
                                              <p:pRg st="2" end="2"/>
                                            </p:txEl>
                                          </p:spTgt>
                                        </p:tgtEl>
                                      </p:cBhvr>
                                      <p:to x="100000" y="100000"/>
                                    </p:animScale>
                                    <p:animScale>
                                      <p:cBhvr>
                                        <p:cTn id="95" dur="26" decel="50000" fill="hold">
                                          <p:stCondLst>
                                            <p:cond delay="1642"/>
                                          </p:stCondLst>
                                        </p:cTn>
                                        <p:tgtEl>
                                          <p:spTgt spid="193">
                                            <p:txEl>
                                              <p:pRg st="2" end="2"/>
                                            </p:txEl>
                                          </p:spTgt>
                                        </p:tgtEl>
                                      </p:cBhvr>
                                      <p:to x="100000" y="90000"/>
                                    </p:animScale>
                                    <p:animScale>
                                      <p:cBhvr>
                                        <p:cTn id="96" dur="166" decel="50000" fill="hold">
                                          <p:stCondLst>
                                            <p:cond delay="1668"/>
                                          </p:stCondLst>
                                        </p:cTn>
                                        <p:tgtEl>
                                          <p:spTgt spid="193">
                                            <p:txEl>
                                              <p:pRg st="2" end="2"/>
                                            </p:txEl>
                                          </p:spTgt>
                                        </p:tgtEl>
                                      </p:cBhvr>
                                      <p:to x="100000" y="100000"/>
                                    </p:animScale>
                                    <p:animScale>
                                      <p:cBhvr>
                                        <p:cTn id="97" dur="26" decel="50000" fill="hold">
                                          <p:stCondLst>
                                            <p:cond delay="1808"/>
                                          </p:stCondLst>
                                        </p:cTn>
                                        <p:tgtEl>
                                          <p:spTgt spid="193">
                                            <p:txEl>
                                              <p:pRg st="2" end="2"/>
                                            </p:txEl>
                                          </p:spTgt>
                                        </p:tgtEl>
                                      </p:cBhvr>
                                      <p:to x="100000" y="95000"/>
                                    </p:animScale>
                                    <p:animScale>
                                      <p:cBhvr>
                                        <p:cTn id="98" dur="166" decel="50000" fill="hold">
                                          <p:stCondLst>
                                            <p:cond delay="1834"/>
                                          </p:stCondLst>
                                        </p:cTn>
                                        <p:tgtEl>
                                          <p:spTgt spid="193">
                                            <p:txEl>
                                              <p:pRg st="2" end="2"/>
                                            </p:txEl>
                                          </p:spTgt>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Class="entr" nodeType="clickEffect" presetSubtype="8" presetID="26" grpId="6" fill="hold">
                                  <p:stCondLst>
                                    <p:cond delay="0"/>
                                  </p:stCondLst>
                                  <p:iterate type="lt" backwards="0">
                                    <p:tmAbs val="0"/>
                                  </p:iterate>
                                  <p:childTnLst>
                                    <p:set>
                                      <p:cBhvr>
                                        <p:cTn id="102" fill="hold"/>
                                        <p:tgtEl>
                                          <p:spTgt spid="193">
                                            <p:txEl>
                                              <p:pRg st="3" end="3"/>
                                            </p:txEl>
                                          </p:spTgt>
                                        </p:tgtEl>
                                        <p:attrNameLst>
                                          <p:attrName>style.visibility</p:attrName>
                                        </p:attrNameLst>
                                      </p:cBhvr>
                                      <p:to>
                                        <p:strVal val="visible"/>
                                      </p:to>
                                    </p:set>
                                    <p:animEffect filter="wipe(down)" transition="in">
                                      <p:cBhvr>
                                        <p:cTn id="103" dur="580">
                                          <p:stCondLst>
                                            <p:cond delay="0"/>
                                          </p:stCondLst>
                                        </p:cTn>
                                        <p:tgtEl>
                                          <p:spTgt spid="193">
                                            <p:txEl>
                                              <p:pRg st="3" end="3"/>
                                            </p:txEl>
                                          </p:spTgt>
                                        </p:tgtEl>
                                      </p:cBhvr>
                                    </p:animEffect>
                                    <p:anim calcmode="lin" valueType="num">
                                      <p:cBhvr>
                                        <p:cTn id="104" dur="1822" fill="hold" tmFilter="0,0; 0.14,0.36; 0.43,0.73; 0.71,0.91; 1.0,1.0">
                                          <p:stCondLst>
                                            <p:cond delay="0"/>
                                          </p:stCondLst>
                                        </p:cTn>
                                        <p:tgtEl>
                                          <p:spTgt spid="193">
                                            <p:txEl>
                                              <p:pRg st="3" end="3"/>
                                            </p:txEl>
                                          </p:spTgt>
                                        </p:tgtEl>
                                        <p:attrNameLst>
                                          <p:attrName>ppt_x</p:attrName>
                                        </p:attrNameLst>
                                      </p:cBhvr>
                                      <p:tavLst>
                                        <p:tav tm="0">
                                          <p:val>
                                            <p:strVal val="#ppt_x-0.25"/>
                                          </p:val>
                                        </p:tav>
                                        <p:tav tm="100000">
                                          <p:val>
                                            <p:strVal val="#ppt_x"/>
                                          </p:val>
                                        </p:tav>
                                      </p:tavLst>
                                    </p:anim>
                                    <p:anim calcmode="lin" valueType="num">
                                      <p:cBhvr>
                                        <p:cTn id="105" dur="664" fill="hold" tmFilter="0.0,0.0; 0.25,0.07; 0.50,0.2; 0.75,0.467; 1.0,1.0">
                                          <p:stCondLst>
                                            <p:cond delay="0"/>
                                          </p:stCondLst>
                                        </p:cTn>
                                        <p:tgtEl>
                                          <p:spTgt spid="193">
                                            <p:txEl>
                                              <p:pRg st="3" end="3"/>
                                            </p:txEl>
                                          </p:spTgt>
                                        </p:tgtEl>
                                        <p:attrNameLst>
                                          <p:attrName>ppt_y</p:attrName>
                                        </p:attrNameLst>
                                      </p:cBhvr>
                                      <p:tavLst>
                                        <p:tav tm="0" fmla="#ppt_y-sin(pi*$)/3">
                                          <p:val>
                                            <p:fltVal val="0.5"/>
                                          </p:val>
                                        </p:tav>
                                        <p:tav tm="100000">
                                          <p:val>
                                            <p:fltVal val="1"/>
                                          </p:val>
                                        </p:tav>
                                      </p:tavLst>
                                    </p:anim>
                                    <p:anim calcmode="lin" valueType="num">
                                      <p:cBhvr>
                                        <p:cTn id="106" dur="664" fill="hold" tmFilter="0, 0; 0.125,0.2665; 0.25,0.4; 0.375,0.465; 0.5,0.5;  0.625,0.535; 0.75,0.6; 0.875,0.7335; 1,1">
                                          <p:stCondLst>
                                            <p:cond delay="664"/>
                                          </p:stCondLst>
                                        </p:cTn>
                                        <p:tgtEl>
                                          <p:spTgt spid="193">
                                            <p:txEl>
                                              <p:pRg st="3" end="3"/>
                                            </p:txEl>
                                          </p:spTgt>
                                        </p:tgtEl>
                                        <p:attrNameLst>
                                          <p:attrName>ppt_y</p:attrName>
                                        </p:attrNameLst>
                                      </p:cBhvr>
                                      <p:tavLst>
                                        <p:tav tm="0" fmla="#ppt_y-sin(pi*$)/9">
                                          <p:val>
                                            <p:fltVal val="0"/>
                                          </p:val>
                                        </p:tav>
                                        <p:tav tm="100000">
                                          <p:val>
                                            <p:fltVal val="1"/>
                                          </p:val>
                                        </p:tav>
                                      </p:tavLst>
                                    </p:anim>
                                    <p:anim calcmode="lin" valueType="num">
                                      <p:cBhvr>
                                        <p:cTn id="107" dur="332" fill="hold" tmFilter="0, 0; 0.125,0.2665; 0.25,0.4; 0.375,0.465; 0.5,0.5;  0.625,0.535; 0.75,0.6; 0.875,0.7335; 1,1">
                                          <p:stCondLst>
                                            <p:cond delay="1324"/>
                                          </p:stCondLst>
                                        </p:cTn>
                                        <p:tgtEl>
                                          <p:spTgt spid="193">
                                            <p:txEl>
                                              <p:pRg st="3" end="3"/>
                                            </p:txEl>
                                          </p:spTgt>
                                        </p:tgtEl>
                                        <p:attrNameLst>
                                          <p:attrName>ppt_y</p:attrName>
                                        </p:attrNameLst>
                                      </p:cBhvr>
                                      <p:tavLst>
                                        <p:tav tm="0" fmla="#ppt_y-sin(pi*$)/27">
                                          <p:val>
                                            <p:fltVal val="0"/>
                                          </p:val>
                                        </p:tav>
                                        <p:tav tm="100000">
                                          <p:val>
                                            <p:fltVal val="1"/>
                                          </p:val>
                                        </p:tav>
                                      </p:tavLst>
                                    </p:anim>
                                    <p:anim calcmode="lin" valueType="num">
                                      <p:cBhvr>
                                        <p:cTn id="108" dur="164" fill="hold" tmFilter="0, 0; 0.125,0.2665; 0.25,0.4; 0.375,0.465; 0.5,0.5;  0.625,0.535; 0.75,0.6; 0.875,0.7335; 1,1">
                                          <p:stCondLst>
                                            <p:cond delay="1656"/>
                                          </p:stCondLst>
                                        </p:cTn>
                                        <p:tgtEl>
                                          <p:spTgt spid="193">
                                            <p:txEl>
                                              <p:pRg st="3" end="3"/>
                                            </p:txEl>
                                          </p:spTgt>
                                        </p:tgtEl>
                                        <p:attrNameLst>
                                          <p:attrName>ppt_y</p:attrName>
                                        </p:attrNameLst>
                                      </p:cBhvr>
                                      <p:tavLst>
                                        <p:tav tm="0" fmla="#ppt_y-sin(pi*$)/81">
                                          <p:val>
                                            <p:fltVal val="0"/>
                                          </p:val>
                                        </p:tav>
                                        <p:tav tm="100000">
                                          <p:val>
                                            <p:fltVal val="1"/>
                                          </p:val>
                                        </p:tav>
                                      </p:tavLst>
                                    </p:anim>
                                    <p:animScale>
                                      <p:cBhvr>
                                        <p:cTn id="109" dur="26" fill="hold">
                                          <p:stCondLst>
                                            <p:cond delay="650"/>
                                          </p:stCondLst>
                                        </p:cTn>
                                        <p:tgtEl>
                                          <p:spTgt spid="193">
                                            <p:txEl>
                                              <p:pRg st="3" end="3"/>
                                            </p:txEl>
                                          </p:spTgt>
                                        </p:tgtEl>
                                      </p:cBhvr>
                                      <p:to x="100000" y="60000"/>
                                    </p:animScale>
                                    <p:animScale>
                                      <p:cBhvr>
                                        <p:cTn id="110" dur="166" decel="50000" fill="hold">
                                          <p:stCondLst>
                                            <p:cond delay="676"/>
                                          </p:stCondLst>
                                        </p:cTn>
                                        <p:tgtEl>
                                          <p:spTgt spid="193">
                                            <p:txEl>
                                              <p:pRg st="3" end="3"/>
                                            </p:txEl>
                                          </p:spTgt>
                                        </p:tgtEl>
                                      </p:cBhvr>
                                      <p:to x="100000" y="100000"/>
                                    </p:animScale>
                                    <p:animScale>
                                      <p:cBhvr>
                                        <p:cTn id="111" dur="26" decel="50000" fill="hold">
                                          <p:stCondLst>
                                            <p:cond delay="1312"/>
                                          </p:stCondLst>
                                        </p:cTn>
                                        <p:tgtEl>
                                          <p:spTgt spid="193">
                                            <p:txEl>
                                              <p:pRg st="3" end="3"/>
                                            </p:txEl>
                                          </p:spTgt>
                                        </p:tgtEl>
                                      </p:cBhvr>
                                      <p:to x="100000" y="80000"/>
                                    </p:animScale>
                                    <p:animScale>
                                      <p:cBhvr>
                                        <p:cTn id="112" dur="166" decel="50000" fill="hold">
                                          <p:stCondLst>
                                            <p:cond delay="1338"/>
                                          </p:stCondLst>
                                        </p:cTn>
                                        <p:tgtEl>
                                          <p:spTgt spid="193">
                                            <p:txEl>
                                              <p:pRg st="3" end="3"/>
                                            </p:txEl>
                                          </p:spTgt>
                                        </p:tgtEl>
                                      </p:cBhvr>
                                      <p:to x="100000" y="100000"/>
                                    </p:animScale>
                                    <p:animScale>
                                      <p:cBhvr>
                                        <p:cTn id="113" dur="26" decel="50000" fill="hold">
                                          <p:stCondLst>
                                            <p:cond delay="1642"/>
                                          </p:stCondLst>
                                        </p:cTn>
                                        <p:tgtEl>
                                          <p:spTgt spid="193">
                                            <p:txEl>
                                              <p:pRg st="3" end="3"/>
                                            </p:txEl>
                                          </p:spTgt>
                                        </p:tgtEl>
                                      </p:cBhvr>
                                      <p:to x="100000" y="90000"/>
                                    </p:animScale>
                                    <p:animScale>
                                      <p:cBhvr>
                                        <p:cTn id="114" dur="166" decel="50000" fill="hold">
                                          <p:stCondLst>
                                            <p:cond delay="1668"/>
                                          </p:stCondLst>
                                        </p:cTn>
                                        <p:tgtEl>
                                          <p:spTgt spid="193">
                                            <p:txEl>
                                              <p:pRg st="3" end="3"/>
                                            </p:txEl>
                                          </p:spTgt>
                                        </p:tgtEl>
                                      </p:cBhvr>
                                      <p:to x="100000" y="100000"/>
                                    </p:animScale>
                                    <p:animScale>
                                      <p:cBhvr>
                                        <p:cTn id="115" dur="26" decel="50000" fill="hold">
                                          <p:stCondLst>
                                            <p:cond delay="1808"/>
                                          </p:stCondLst>
                                        </p:cTn>
                                        <p:tgtEl>
                                          <p:spTgt spid="193">
                                            <p:txEl>
                                              <p:pRg st="3" end="3"/>
                                            </p:txEl>
                                          </p:spTgt>
                                        </p:tgtEl>
                                      </p:cBhvr>
                                      <p:to x="100000" y="95000"/>
                                    </p:animScale>
                                    <p:animScale>
                                      <p:cBhvr>
                                        <p:cTn id="116" dur="166" decel="50000" fill="hold">
                                          <p:stCondLst>
                                            <p:cond delay="1834"/>
                                          </p:stCondLst>
                                        </p:cTn>
                                        <p:tgtEl>
                                          <p:spTgt spid="193">
                                            <p:txEl>
                                              <p:pRg st="3" end="3"/>
                                            </p:txEl>
                                          </p:spTgt>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Class="entr" nodeType="clickEffect" presetSubtype="8" presetID="26" grpId="6" fill="hold">
                                  <p:stCondLst>
                                    <p:cond delay="0"/>
                                  </p:stCondLst>
                                  <p:iterate type="lt" backwards="0">
                                    <p:tmAbs val="0"/>
                                  </p:iterate>
                                  <p:childTnLst>
                                    <p:set>
                                      <p:cBhvr>
                                        <p:cTn id="120" fill="hold"/>
                                        <p:tgtEl>
                                          <p:spTgt spid="193">
                                            <p:txEl>
                                              <p:pRg st="4" end="4"/>
                                            </p:txEl>
                                          </p:spTgt>
                                        </p:tgtEl>
                                        <p:attrNameLst>
                                          <p:attrName>style.visibility</p:attrName>
                                        </p:attrNameLst>
                                      </p:cBhvr>
                                      <p:to>
                                        <p:strVal val="visible"/>
                                      </p:to>
                                    </p:set>
                                    <p:animEffect filter="wipe(down)" transition="in">
                                      <p:cBhvr>
                                        <p:cTn id="121" dur="580">
                                          <p:stCondLst>
                                            <p:cond delay="0"/>
                                          </p:stCondLst>
                                        </p:cTn>
                                        <p:tgtEl>
                                          <p:spTgt spid="193">
                                            <p:txEl>
                                              <p:pRg st="4" end="4"/>
                                            </p:txEl>
                                          </p:spTgt>
                                        </p:tgtEl>
                                      </p:cBhvr>
                                    </p:animEffect>
                                    <p:anim calcmode="lin" valueType="num">
                                      <p:cBhvr>
                                        <p:cTn id="122" dur="1822" fill="hold" tmFilter="0,0; 0.14,0.36; 0.43,0.73; 0.71,0.91; 1.0,1.0">
                                          <p:stCondLst>
                                            <p:cond delay="0"/>
                                          </p:stCondLst>
                                        </p:cTn>
                                        <p:tgtEl>
                                          <p:spTgt spid="193">
                                            <p:txEl>
                                              <p:pRg st="4" end="4"/>
                                            </p:txEl>
                                          </p:spTgt>
                                        </p:tgtEl>
                                        <p:attrNameLst>
                                          <p:attrName>ppt_x</p:attrName>
                                        </p:attrNameLst>
                                      </p:cBhvr>
                                      <p:tavLst>
                                        <p:tav tm="0">
                                          <p:val>
                                            <p:strVal val="#ppt_x-0.25"/>
                                          </p:val>
                                        </p:tav>
                                        <p:tav tm="100000">
                                          <p:val>
                                            <p:strVal val="#ppt_x"/>
                                          </p:val>
                                        </p:tav>
                                      </p:tavLst>
                                    </p:anim>
                                    <p:anim calcmode="lin" valueType="num">
                                      <p:cBhvr>
                                        <p:cTn id="123" dur="664" fill="hold" tmFilter="0.0,0.0; 0.25,0.07; 0.50,0.2; 0.75,0.467; 1.0,1.0">
                                          <p:stCondLst>
                                            <p:cond delay="0"/>
                                          </p:stCondLst>
                                        </p:cTn>
                                        <p:tgtEl>
                                          <p:spTgt spid="193">
                                            <p:txEl>
                                              <p:pRg st="4" end="4"/>
                                            </p:txEl>
                                          </p:spTgt>
                                        </p:tgtEl>
                                        <p:attrNameLst>
                                          <p:attrName>ppt_y</p:attrName>
                                        </p:attrNameLst>
                                      </p:cBhvr>
                                      <p:tavLst>
                                        <p:tav tm="0" fmla="#ppt_y-sin(pi*$)/3">
                                          <p:val>
                                            <p:fltVal val="0.5"/>
                                          </p:val>
                                        </p:tav>
                                        <p:tav tm="100000">
                                          <p:val>
                                            <p:fltVal val="1"/>
                                          </p:val>
                                        </p:tav>
                                      </p:tavLst>
                                    </p:anim>
                                    <p:anim calcmode="lin" valueType="num">
                                      <p:cBhvr>
                                        <p:cTn id="124" dur="664" fill="hold" tmFilter="0, 0; 0.125,0.2665; 0.25,0.4; 0.375,0.465; 0.5,0.5;  0.625,0.535; 0.75,0.6; 0.875,0.7335; 1,1">
                                          <p:stCondLst>
                                            <p:cond delay="664"/>
                                          </p:stCondLst>
                                        </p:cTn>
                                        <p:tgtEl>
                                          <p:spTgt spid="193">
                                            <p:txEl>
                                              <p:pRg st="4" end="4"/>
                                            </p:txEl>
                                          </p:spTgt>
                                        </p:tgtEl>
                                        <p:attrNameLst>
                                          <p:attrName>ppt_y</p:attrName>
                                        </p:attrNameLst>
                                      </p:cBhvr>
                                      <p:tavLst>
                                        <p:tav tm="0" fmla="#ppt_y-sin(pi*$)/9">
                                          <p:val>
                                            <p:fltVal val="0"/>
                                          </p:val>
                                        </p:tav>
                                        <p:tav tm="100000">
                                          <p:val>
                                            <p:fltVal val="1"/>
                                          </p:val>
                                        </p:tav>
                                      </p:tavLst>
                                    </p:anim>
                                    <p:anim calcmode="lin" valueType="num">
                                      <p:cBhvr>
                                        <p:cTn id="125" dur="332" fill="hold" tmFilter="0, 0; 0.125,0.2665; 0.25,0.4; 0.375,0.465; 0.5,0.5;  0.625,0.535; 0.75,0.6; 0.875,0.7335; 1,1">
                                          <p:stCondLst>
                                            <p:cond delay="1324"/>
                                          </p:stCondLst>
                                        </p:cTn>
                                        <p:tgtEl>
                                          <p:spTgt spid="193">
                                            <p:txEl>
                                              <p:pRg st="4" end="4"/>
                                            </p:txEl>
                                          </p:spTgt>
                                        </p:tgtEl>
                                        <p:attrNameLst>
                                          <p:attrName>ppt_y</p:attrName>
                                        </p:attrNameLst>
                                      </p:cBhvr>
                                      <p:tavLst>
                                        <p:tav tm="0" fmla="#ppt_y-sin(pi*$)/27">
                                          <p:val>
                                            <p:fltVal val="0"/>
                                          </p:val>
                                        </p:tav>
                                        <p:tav tm="100000">
                                          <p:val>
                                            <p:fltVal val="1"/>
                                          </p:val>
                                        </p:tav>
                                      </p:tavLst>
                                    </p:anim>
                                    <p:anim calcmode="lin" valueType="num">
                                      <p:cBhvr>
                                        <p:cTn id="126" dur="164" fill="hold" tmFilter="0, 0; 0.125,0.2665; 0.25,0.4; 0.375,0.465; 0.5,0.5;  0.625,0.535; 0.75,0.6; 0.875,0.7335; 1,1">
                                          <p:stCondLst>
                                            <p:cond delay="1656"/>
                                          </p:stCondLst>
                                        </p:cTn>
                                        <p:tgtEl>
                                          <p:spTgt spid="193">
                                            <p:txEl>
                                              <p:pRg st="4" end="4"/>
                                            </p:txEl>
                                          </p:spTgt>
                                        </p:tgtEl>
                                        <p:attrNameLst>
                                          <p:attrName>ppt_y</p:attrName>
                                        </p:attrNameLst>
                                      </p:cBhvr>
                                      <p:tavLst>
                                        <p:tav tm="0" fmla="#ppt_y-sin(pi*$)/81">
                                          <p:val>
                                            <p:fltVal val="0"/>
                                          </p:val>
                                        </p:tav>
                                        <p:tav tm="100000">
                                          <p:val>
                                            <p:fltVal val="1"/>
                                          </p:val>
                                        </p:tav>
                                      </p:tavLst>
                                    </p:anim>
                                    <p:animScale>
                                      <p:cBhvr>
                                        <p:cTn id="127" dur="26" fill="hold">
                                          <p:stCondLst>
                                            <p:cond delay="650"/>
                                          </p:stCondLst>
                                        </p:cTn>
                                        <p:tgtEl>
                                          <p:spTgt spid="193">
                                            <p:txEl>
                                              <p:pRg st="4" end="4"/>
                                            </p:txEl>
                                          </p:spTgt>
                                        </p:tgtEl>
                                      </p:cBhvr>
                                      <p:to x="100000" y="60000"/>
                                    </p:animScale>
                                    <p:animScale>
                                      <p:cBhvr>
                                        <p:cTn id="128" dur="166" decel="50000" fill="hold">
                                          <p:stCondLst>
                                            <p:cond delay="676"/>
                                          </p:stCondLst>
                                        </p:cTn>
                                        <p:tgtEl>
                                          <p:spTgt spid="193">
                                            <p:txEl>
                                              <p:pRg st="4" end="4"/>
                                            </p:txEl>
                                          </p:spTgt>
                                        </p:tgtEl>
                                      </p:cBhvr>
                                      <p:to x="100000" y="100000"/>
                                    </p:animScale>
                                    <p:animScale>
                                      <p:cBhvr>
                                        <p:cTn id="129" dur="26" decel="50000" fill="hold">
                                          <p:stCondLst>
                                            <p:cond delay="1312"/>
                                          </p:stCondLst>
                                        </p:cTn>
                                        <p:tgtEl>
                                          <p:spTgt spid="193">
                                            <p:txEl>
                                              <p:pRg st="4" end="4"/>
                                            </p:txEl>
                                          </p:spTgt>
                                        </p:tgtEl>
                                      </p:cBhvr>
                                      <p:to x="100000" y="80000"/>
                                    </p:animScale>
                                    <p:animScale>
                                      <p:cBhvr>
                                        <p:cTn id="130" dur="166" decel="50000" fill="hold">
                                          <p:stCondLst>
                                            <p:cond delay="1338"/>
                                          </p:stCondLst>
                                        </p:cTn>
                                        <p:tgtEl>
                                          <p:spTgt spid="193">
                                            <p:txEl>
                                              <p:pRg st="4" end="4"/>
                                            </p:txEl>
                                          </p:spTgt>
                                        </p:tgtEl>
                                      </p:cBhvr>
                                      <p:to x="100000" y="100000"/>
                                    </p:animScale>
                                    <p:animScale>
                                      <p:cBhvr>
                                        <p:cTn id="131" dur="26" decel="50000" fill="hold">
                                          <p:stCondLst>
                                            <p:cond delay="1642"/>
                                          </p:stCondLst>
                                        </p:cTn>
                                        <p:tgtEl>
                                          <p:spTgt spid="193">
                                            <p:txEl>
                                              <p:pRg st="4" end="4"/>
                                            </p:txEl>
                                          </p:spTgt>
                                        </p:tgtEl>
                                      </p:cBhvr>
                                      <p:to x="100000" y="90000"/>
                                    </p:animScale>
                                    <p:animScale>
                                      <p:cBhvr>
                                        <p:cTn id="132" dur="166" decel="50000" fill="hold">
                                          <p:stCondLst>
                                            <p:cond delay="1668"/>
                                          </p:stCondLst>
                                        </p:cTn>
                                        <p:tgtEl>
                                          <p:spTgt spid="193">
                                            <p:txEl>
                                              <p:pRg st="4" end="4"/>
                                            </p:txEl>
                                          </p:spTgt>
                                        </p:tgtEl>
                                      </p:cBhvr>
                                      <p:to x="100000" y="100000"/>
                                    </p:animScale>
                                    <p:animScale>
                                      <p:cBhvr>
                                        <p:cTn id="133" dur="26" decel="50000" fill="hold">
                                          <p:stCondLst>
                                            <p:cond delay="1808"/>
                                          </p:stCondLst>
                                        </p:cTn>
                                        <p:tgtEl>
                                          <p:spTgt spid="193">
                                            <p:txEl>
                                              <p:pRg st="4" end="4"/>
                                            </p:txEl>
                                          </p:spTgt>
                                        </p:tgtEl>
                                      </p:cBhvr>
                                      <p:to x="100000" y="95000"/>
                                    </p:animScale>
                                    <p:animScale>
                                      <p:cBhvr>
                                        <p:cTn id="134" dur="166" decel="50000" fill="hold">
                                          <p:stCondLst>
                                            <p:cond delay="1834"/>
                                          </p:stCondLst>
                                        </p:cTn>
                                        <p:tgtEl>
                                          <p:spTgt spid="193">
                                            <p:txEl>
                                              <p:pRg st="4" end="4"/>
                                            </p:txEl>
                                          </p:spTgt>
                                        </p:tgtEl>
                                      </p:cBhvr>
                                      <p:to x="100000" y="100000"/>
                                    </p:animScale>
                                  </p:childTnLst>
                                </p:cTn>
                              </p:par>
                            </p:childTnLst>
                          </p:cTn>
                        </p:par>
                      </p:childTnLst>
                    </p:cTn>
                  </p:par>
                  <p:par>
                    <p:cTn id="135" fill="hold">
                      <p:stCondLst>
                        <p:cond delay="indefinite"/>
                      </p:stCondLst>
                      <p:childTnLst>
                        <p:par>
                          <p:cTn id="136" fill="hold">
                            <p:stCondLst>
                              <p:cond delay="0"/>
                            </p:stCondLst>
                            <p:childTnLst>
                              <p:par>
                                <p:cTn id="137" presetClass="entr" nodeType="clickEffect" presetSubtype="8" presetID="26" grpId="6" fill="hold">
                                  <p:stCondLst>
                                    <p:cond delay="0"/>
                                  </p:stCondLst>
                                  <p:iterate type="lt" backwards="0">
                                    <p:tmAbs val="0"/>
                                  </p:iterate>
                                  <p:childTnLst>
                                    <p:set>
                                      <p:cBhvr>
                                        <p:cTn id="138" fill="hold"/>
                                        <p:tgtEl>
                                          <p:spTgt spid="193">
                                            <p:txEl>
                                              <p:pRg st="5" end="5"/>
                                            </p:txEl>
                                          </p:spTgt>
                                        </p:tgtEl>
                                        <p:attrNameLst>
                                          <p:attrName>style.visibility</p:attrName>
                                        </p:attrNameLst>
                                      </p:cBhvr>
                                      <p:to>
                                        <p:strVal val="visible"/>
                                      </p:to>
                                    </p:set>
                                    <p:animEffect filter="wipe(down)" transition="in">
                                      <p:cBhvr>
                                        <p:cTn id="139" dur="580">
                                          <p:stCondLst>
                                            <p:cond delay="0"/>
                                          </p:stCondLst>
                                        </p:cTn>
                                        <p:tgtEl>
                                          <p:spTgt spid="193">
                                            <p:txEl>
                                              <p:pRg st="5" end="5"/>
                                            </p:txEl>
                                          </p:spTgt>
                                        </p:tgtEl>
                                      </p:cBhvr>
                                    </p:animEffect>
                                    <p:anim calcmode="lin" valueType="num">
                                      <p:cBhvr>
                                        <p:cTn id="140" dur="1822" fill="hold" tmFilter="0,0; 0.14,0.36; 0.43,0.73; 0.71,0.91; 1.0,1.0">
                                          <p:stCondLst>
                                            <p:cond delay="0"/>
                                          </p:stCondLst>
                                        </p:cTn>
                                        <p:tgtEl>
                                          <p:spTgt spid="193">
                                            <p:txEl>
                                              <p:pRg st="5" end="5"/>
                                            </p:txEl>
                                          </p:spTgt>
                                        </p:tgtEl>
                                        <p:attrNameLst>
                                          <p:attrName>ppt_x</p:attrName>
                                        </p:attrNameLst>
                                      </p:cBhvr>
                                      <p:tavLst>
                                        <p:tav tm="0">
                                          <p:val>
                                            <p:strVal val="#ppt_x-0.25"/>
                                          </p:val>
                                        </p:tav>
                                        <p:tav tm="100000">
                                          <p:val>
                                            <p:strVal val="#ppt_x"/>
                                          </p:val>
                                        </p:tav>
                                      </p:tavLst>
                                    </p:anim>
                                    <p:anim calcmode="lin" valueType="num">
                                      <p:cBhvr>
                                        <p:cTn id="141" dur="664" fill="hold" tmFilter="0.0,0.0; 0.25,0.07; 0.50,0.2; 0.75,0.467; 1.0,1.0">
                                          <p:stCondLst>
                                            <p:cond delay="0"/>
                                          </p:stCondLst>
                                        </p:cTn>
                                        <p:tgtEl>
                                          <p:spTgt spid="193">
                                            <p:txEl>
                                              <p:pRg st="5" end="5"/>
                                            </p:txEl>
                                          </p:spTgt>
                                        </p:tgtEl>
                                        <p:attrNameLst>
                                          <p:attrName>ppt_y</p:attrName>
                                        </p:attrNameLst>
                                      </p:cBhvr>
                                      <p:tavLst>
                                        <p:tav tm="0" fmla="#ppt_y-sin(pi*$)/3">
                                          <p:val>
                                            <p:fltVal val="0.5"/>
                                          </p:val>
                                        </p:tav>
                                        <p:tav tm="100000">
                                          <p:val>
                                            <p:fltVal val="1"/>
                                          </p:val>
                                        </p:tav>
                                      </p:tavLst>
                                    </p:anim>
                                    <p:anim calcmode="lin" valueType="num">
                                      <p:cBhvr>
                                        <p:cTn id="142" dur="664" fill="hold" tmFilter="0, 0; 0.125,0.2665; 0.25,0.4; 0.375,0.465; 0.5,0.5;  0.625,0.535; 0.75,0.6; 0.875,0.7335; 1,1">
                                          <p:stCondLst>
                                            <p:cond delay="664"/>
                                          </p:stCondLst>
                                        </p:cTn>
                                        <p:tgtEl>
                                          <p:spTgt spid="193">
                                            <p:txEl>
                                              <p:pRg st="5" end="5"/>
                                            </p:txEl>
                                          </p:spTgt>
                                        </p:tgtEl>
                                        <p:attrNameLst>
                                          <p:attrName>ppt_y</p:attrName>
                                        </p:attrNameLst>
                                      </p:cBhvr>
                                      <p:tavLst>
                                        <p:tav tm="0" fmla="#ppt_y-sin(pi*$)/9">
                                          <p:val>
                                            <p:fltVal val="0"/>
                                          </p:val>
                                        </p:tav>
                                        <p:tav tm="100000">
                                          <p:val>
                                            <p:fltVal val="1"/>
                                          </p:val>
                                        </p:tav>
                                      </p:tavLst>
                                    </p:anim>
                                    <p:anim calcmode="lin" valueType="num">
                                      <p:cBhvr>
                                        <p:cTn id="143" dur="332" fill="hold" tmFilter="0, 0; 0.125,0.2665; 0.25,0.4; 0.375,0.465; 0.5,0.5;  0.625,0.535; 0.75,0.6; 0.875,0.7335; 1,1">
                                          <p:stCondLst>
                                            <p:cond delay="1324"/>
                                          </p:stCondLst>
                                        </p:cTn>
                                        <p:tgtEl>
                                          <p:spTgt spid="193">
                                            <p:txEl>
                                              <p:pRg st="5" end="5"/>
                                            </p:txEl>
                                          </p:spTgt>
                                        </p:tgtEl>
                                        <p:attrNameLst>
                                          <p:attrName>ppt_y</p:attrName>
                                        </p:attrNameLst>
                                      </p:cBhvr>
                                      <p:tavLst>
                                        <p:tav tm="0" fmla="#ppt_y-sin(pi*$)/27">
                                          <p:val>
                                            <p:fltVal val="0"/>
                                          </p:val>
                                        </p:tav>
                                        <p:tav tm="100000">
                                          <p:val>
                                            <p:fltVal val="1"/>
                                          </p:val>
                                        </p:tav>
                                      </p:tavLst>
                                    </p:anim>
                                    <p:anim calcmode="lin" valueType="num">
                                      <p:cBhvr>
                                        <p:cTn id="144" dur="164" fill="hold" tmFilter="0, 0; 0.125,0.2665; 0.25,0.4; 0.375,0.465; 0.5,0.5;  0.625,0.535; 0.75,0.6; 0.875,0.7335; 1,1">
                                          <p:stCondLst>
                                            <p:cond delay="1656"/>
                                          </p:stCondLst>
                                        </p:cTn>
                                        <p:tgtEl>
                                          <p:spTgt spid="193">
                                            <p:txEl>
                                              <p:pRg st="5" end="5"/>
                                            </p:txEl>
                                          </p:spTgt>
                                        </p:tgtEl>
                                        <p:attrNameLst>
                                          <p:attrName>ppt_y</p:attrName>
                                        </p:attrNameLst>
                                      </p:cBhvr>
                                      <p:tavLst>
                                        <p:tav tm="0" fmla="#ppt_y-sin(pi*$)/81">
                                          <p:val>
                                            <p:fltVal val="0"/>
                                          </p:val>
                                        </p:tav>
                                        <p:tav tm="100000">
                                          <p:val>
                                            <p:fltVal val="1"/>
                                          </p:val>
                                        </p:tav>
                                      </p:tavLst>
                                    </p:anim>
                                    <p:animScale>
                                      <p:cBhvr>
                                        <p:cTn id="145" dur="26" fill="hold">
                                          <p:stCondLst>
                                            <p:cond delay="650"/>
                                          </p:stCondLst>
                                        </p:cTn>
                                        <p:tgtEl>
                                          <p:spTgt spid="193">
                                            <p:txEl>
                                              <p:pRg st="5" end="5"/>
                                            </p:txEl>
                                          </p:spTgt>
                                        </p:tgtEl>
                                      </p:cBhvr>
                                      <p:to x="100000" y="60000"/>
                                    </p:animScale>
                                    <p:animScale>
                                      <p:cBhvr>
                                        <p:cTn id="146" dur="166" decel="50000" fill="hold">
                                          <p:stCondLst>
                                            <p:cond delay="676"/>
                                          </p:stCondLst>
                                        </p:cTn>
                                        <p:tgtEl>
                                          <p:spTgt spid="193">
                                            <p:txEl>
                                              <p:pRg st="5" end="5"/>
                                            </p:txEl>
                                          </p:spTgt>
                                        </p:tgtEl>
                                      </p:cBhvr>
                                      <p:to x="100000" y="100000"/>
                                    </p:animScale>
                                    <p:animScale>
                                      <p:cBhvr>
                                        <p:cTn id="147" dur="26" decel="50000" fill="hold">
                                          <p:stCondLst>
                                            <p:cond delay="1312"/>
                                          </p:stCondLst>
                                        </p:cTn>
                                        <p:tgtEl>
                                          <p:spTgt spid="193">
                                            <p:txEl>
                                              <p:pRg st="5" end="5"/>
                                            </p:txEl>
                                          </p:spTgt>
                                        </p:tgtEl>
                                      </p:cBhvr>
                                      <p:to x="100000" y="80000"/>
                                    </p:animScale>
                                    <p:animScale>
                                      <p:cBhvr>
                                        <p:cTn id="148" dur="166" decel="50000" fill="hold">
                                          <p:stCondLst>
                                            <p:cond delay="1338"/>
                                          </p:stCondLst>
                                        </p:cTn>
                                        <p:tgtEl>
                                          <p:spTgt spid="193">
                                            <p:txEl>
                                              <p:pRg st="5" end="5"/>
                                            </p:txEl>
                                          </p:spTgt>
                                        </p:tgtEl>
                                      </p:cBhvr>
                                      <p:to x="100000" y="100000"/>
                                    </p:animScale>
                                    <p:animScale>
                                      <p:cBhvr>
                                        <p:cTn id="149" dur="26" decel="50000" fill="hold">
                                          <p:stCondLst>
                                            <p:cond delay="1642"/>
                                          </p:stCondLst>
                                        </p:cTn>
                                        <p:tgtEl>
                                          <p:spTgt spid="193">
                                            <p:txEl>
                                              <p:pRg st="5" end="5"/>
                                            </p:txEl>
                                          </p:spTgt>
                                        </p:tgtEl>
                                      </p:cBhvr>
                                      <p:to x="100000" y="90000"/>
                                    </p:animScale>
                                    <p:animScale>
                                      <p:cBhvr>
                                        <p:cTn id="150" dur="166" decel="50000" fill="hold">
                                          <p:stCondLst>
                                            <p:cond delay="1668"/>
                                          </p:stCondLst>
                                        </p:cTn>
                                        <p:tgtEl>
                                          <p:spTgt spid="193">
                                            <p:txEl>
                                              <p:pRg st="5" end="5"/>
                                            </p:txEl>
                                          </p:spTgt>
                                        </p:tgtEl>
                                      </p:cBhvr>
                                      <p:to x="100000" y="100000"/>
                                    </p:animScale>
                                    <p:animScale>
                                      <p:cBhvr>
                                        <p:cTn id="151" dur="26" decel="50000" fill="hold">
                                          <p:stCondLst>
                                            <p:cond delay="1808"/>
                                          </p:stCondLst>
                                        </p:cTn>
                                        <p:tgtEl>
                                          <p:spTgt spid="193">
                                            <p:txEl>
                                              <p:pRg st="5" end="5"/>
                                            </p:txEl>
                                          </p:spTgt>
                                        </p:tgtEl>
                                      </p:cBhvr>
                                      <p:to x="100000" y="95000"/>
                                    </p:animScale>
                                    <p:animScale>
                                      <p:cBhvr>
                                        <p:cTn id="152" dur="166" decel="50000" fill="hold">
                                          <p:stCondLst>
                                            <p:cond delay="1834"/>
                                          </p:stCondLst>
                                        </p:cTn>
                                        <p:tgtEl>
                                          <p:spTgt spid="193">
                                            <p:txEl>
                                              <p:pRg st="5" end="5"/>
                                            </p:txEl>
                                          </p:spTgt>
                                        </p:tgtEl>
                                      </p:cBhvr>
                                      <p:to x="100000" y="100000"/>
                                    </p:animScale>
                                  </p:childTnLst>
                                </p:cTn>
                              </p:par>
                            </p:childTnLst>
                          </p:cTn>
                        </p:par>
                      </p:childTnLst>
                    </p:cTn>
                  </p:par>
                  <p:par>
                    <p:cTn id="153" fill="hold">
                      <p:stCondLst>
                        <p:cond delay="indefinite"/>
                      </p:stCondLst>
                      <p:childTnLst>
                        <p:par>
                          <p:cTn id="154" fill="hold">
                            <p:stCondLst>
                              <p:cond delay="0"/>
                            </p:stCondLst>
                            <p:childTnLst>
                              <p:par>
                                <p:cTn id="155" presetClass="entr" nodeType="clickEffect" presetSubtype="8" presetID="26" grpId="6" fill="hold">
                                  <p:stCondLst>
                                    <p:cond delay="0"/>
                                  </p:stCondLst>
                                  <p:iterate type="lt" backwards="0">
                                    <p:tmAbs val="0"/>
                                  </p:iterate>
                                  <p:childTnLst>
                                    <p:set>
                                      <p:cBhvr>
                                        <p:cTn id="156" fill="hold"/>
                                        <p:tgtEl>
                                          <p:spTgt spid="193">
                                            <p:txEl>
                                              <p:pRg st="6" end="6"/>
                                            </p:txEl>
                                          </p:spTgt>
                                        </p:tgtEl>
                                        <p:attrNameLst>
                                          <p:attrName>style.visibility</p:attrName>
                                        </p:attrNameLst>
                                      </p:cBhvr>
                                      <p:to>
                                        <p:strVal val="visible"/>
                                      </p:to>
                                    </p:set>
                                    <p:animEffect filter="wipe(down)" transition="in">
                                      <p:cBhvr>
                                        <p:cTn id="157" dur="580">
                                          <p:stCondLst>
                                            <p:cond delay="0"/>
                                          </p:stCondLst>
                                        </p:cTn>
                                        <p:tgtEl>
                                          <p:spTgt spid="193">
                                            <p:txEl>
                                              <p:pRg st="6" end="6"/>
                                            </p:txEl>
                                          </p:spTgt>
                                        </p:tgtEl>
                                      </p:cBhvr>
                                    </p:animEffect>
                                    <p:anim calcmode="lin" valueType="num">
                                      <p:cBhvr>
                                        <p:cTn id="158" dur="1822" fill="hold" tmFilter="0,0; 0.14,0.36; 0.43,0.73; 0.71,0.91; 1.0,1.0">
                                          <p:stCondLst>
                                            <p:cond delay="0"/>
                                          </p:stCondLst>
                                        </p:cTn>
                                        <p:tgtEl>
                                          <p:spTgt spid="193">
                                            <p:txEl>
                                              <p:pRg st="6" end="6"/>
                                            </p:txEl>
                                          </p:spTgt>
                                        </p:tgtEl>
                                        <p:attrNameLst>
                                          <p:attrName>ppt_x</p:attrName>
                                        </p:attrNameLst>
                                      </p:cBhvr>
                                      <p:tavLst>
                                        <p:tav tm="0">
                                          <p:val>
                                            <p:strVal val="#ppt_x-0.25"/>
                                          </p:val>
                                        </p:tav>
                                        <p:tav tm="100000">
                                          <p:val>
                                            <p:strVal val="#ppt_x"/>
                                          </p:val>
                                        </p:tav>
                                      </p:tavLst>
                                    </p:anim>
                                    <p:anim calcmode="lin" valueType="num">
                                      <p:cBhvr>
                                        <p:cTn id="159" dur="664" fill="hold" tmFilter="0.0,0.0; 0.25,0.07; 0.50,0.2; 0.75,0.467; 1.0,1.0">
                                          <p:stCondLst>
                                            <p:cond delay="0"/>
                                          </p:stCondLst>
                                        </p:cTn>
                                        <p:tgtEl>
                                          <p:spTgt spid="193">
                                            <p:txEl>
                                              <p:pRg st="6" end="6"/>
                                            </p:txEl>
                                          </p:spTgt>
                                        </p:tgtEl>
                                        <p:attrNameLst>
                                          <p:attrName>ppt_y</p:attrName>
                                        </p:attrNameLst>
                                      </p:cBhvr>
                                      <p:tavLst>
                                        <p:tav tm="0" fmla="#ppt_y-sin(pi*$)/3">
                                          <p:val>
                                            <p:fltVal val="0.5"/>
                                          </p:val>
                                        </p:tav>
                                        <p:tav tm="100000">
                                          <p:val>
                                            <p:fltVal val="1"/>
                                          </p:val>
                                        </p:tav>
                                      </p:tavLst>
                                    </p:anim>
                                    <p:anim calcmode="lin" valueType="num">
                                      <p:cBhvr>
                                        <p:cTn id="160" dur="664" fill="hold" tmFilter="0, 0; 0.125,0.2665; 0.25,0.4; 0.375,0.465; 0.5,0.5;  0.625,0.535; 0.75,0.6; 0.875,0.7335; 1,1">
                                          <p:stCondLst>
                                            <p:cond delay="664"/>
                                          </p:stCondLst>
                                        </p:cTn>
                                        <p:tgtEl>
                                          <p:spTgt spid="193">
                                            <p:txEl>
                                              <p:pRg st="6" end="6"/>
                                            </p:txEl>
                                          </p:spTgt>
                                        </p:tgtEl>
                                        <p:attrNameLst>
                                          <p:attrName>ppt_y</p:attrName>
                                        </p:attrNameLst>
                                      </p:cBhvr>
                                      <p:tavLst>
                                        <p:tav tm="0" fmla="#ppt_y-sin(pi*$)/9">
                                          <p:val>
                                            <p:fltVal val="0"/>
                                          </p:val>
                                        </p:tav>
                                        <p:tav tm="100000">
                                          <p:val>
                                            <p:fltVal val="1"/>
                                          </p:val>
                                        </p:tav>
                                      </p:tavLst>
                                    </p:anim>
                                    <p:anim calcmode="lin" valueType="num">
                                      <p:cBhvr>
                                        <p:cTn id="161" dur="332" fill="hold" tmFilter="0, 0; 0.125,0.2665; 0.25,0.4; 0.375,0.465; 0.5,0.5;  0.625,0.535; 0.75,0.6; 0.875,0.7335; 1,1">
                                          <p:stCondLst>
                                            <p:cond delay="1324"/>
                                          </p:stCondLst>
                                        </p:cTn>
                                        <p:tgtEl>
                                          <p:spTgt spid="193">
                                            <p:txEl>
                                              <p:pRg st="6" end="6"/>
                                            </p:txEl>
                                          </p:spTgt>
                                        </p:tgtEl>
                                        <p:attrNameLst>
                                          <p:attrName>ppt_y</p:attrName>
                                        </p:attrNameLst>
                                      </p:cBhvr>
                                      <p:tavLst>
                                        <p:tav tm="0" fmla="#ppt_y-sin(pi*$)/27">
                                          <p:val>
                                            <p:fltVal val="0"/>
                                          </p:val>
                                        </p:tav>
                                        <p:tav tm="100000">
                                          <p:val>
                                            <p:fltVal val="1"/>
                                          </p:val>
                                        </p:tav>
                                      </p:tavLst>
                                    </p:anim>
                                    <p:anim calcmode="lin" valueType="num">
                                      <p:cBhvr>
                                        <p:cTn id="162" dur="164" fill="hold" tmFilter="0, 0; 0.125,0.2665; 0.25,0.4; 0.375,0.465; 0.5,0.5;  0.625,0.535; 0.75,0.6; 0.875,0.7335; 1,1">
                                          <p:stCondLst>
                                            <p:cond delay="1656"/>
                                          </p:stCondLst>
                                        </p:cTn>
                                        <p:tgtEl>
                                          <p:spTgt spid="193">
                                            <p:txEl>
                                              <p:pRg st="6" end="6"/>
                                            </p:txEl>
                                          </p:spTgt>
                                        </p:tgtEl>
                                        <p:attrNameLst>
                                          <p:attrName>ppt_y</p:attrName>
                                        </p:attrNameLst>
                                      </p:cBhvr>
                                      <p:tavLst>
                                        <p:tav tm="0" fmla="#ppt_y-sin(pi*$)/81">
                                          <p:val>
                                            <p:fltVal val="0"/>
                                          </p:val>
                                        </p:tav>
                                        <p:tav tm="100000">
                                          <p:val>
                                            <p:fltVal val="1"/>
                                          </p:val>
                                        </p:tav>
                                      </p:tavLst>
                                    </p:anim>
                                    <p:animScale>
                                      <p:cBhvr>
                                        <p:cTn id="163" dur="26" fill="hold">
                                          <p:stCondLst>
                                            <p:cond delay="650"/>
                                          </p:stCondLst>
                                        </p:cTn>
                                        <p:tgtEl>
                                          <p:spTgt spid="193">
                                            <p:txEl>
                                              <p:pRg st="6" end="6"/>
                                            </p:txEl>
                                          </p:spTgt>
                                        </p:tgtEl>
                                      </p:cBhvr>
                                      <p:to x="100000" y="60000"/>
                                    </p:animScale>
                                    <p:animScale>
                                      <p:cBhvr>
                                        <p:cTn id="164" dur="166" decel="50000" fill="hold">
                                          <p:stCondLst>
                                            <p:cond delay="676"/>
                                          </p:stCondLst>
                                        </p:cTn>
                                        <p:tgtEl>
                                          <p:spTgt spid="193">
                                            <p:txEl>
                                              <p:pRg st="6" end="6"/>
                                            </p:txEl>
                                          </p:spTgt>
                                        </p:tgtEl>
                                      </p:cBhvr>
                                      <p:to x="100000" y="100000"/>
                                    </p:animScale>
                                    <p:animScale>
                                      <p:cBhvr>
                                        <p:cTn id="165" dur="26" decel="50000" fill="hold">
                                          <p:stCondLst>
                                            <p:cond delay="1312"/>
                                          </p:stCondLst>
                                        </p:cTn>
                                        <p:tgtEl>
                                          <p:spTgt spid="193">
                                            <p:txEl>
                                              <p:pRg st="6" end="6"/>
                                            </p:txEl>
                                          </p:spTgt>
                                        </p:tgtEl>
                                      </p:cBhvr>
                                      <p:to x="100000" y="80000"/>
                                    </p:animScale>
                                    <p:animScale>
                                      <p:cBhvr>
                                        <p:cTn id="166" dur="166" decel="50000" fill="hold">
                                          <p:stCondLst>
                                            <p:cond delay="1338"/>
                                          </p:stCondLst>
                                        </p:cTn>
                                        <p:tgtEl>
                                          <p:spTgt spid="193">
                                            <p:txEl>
                                              <p:pRg st="6" end="6"/>
                                            </p:txEl>
                                          </p:spTgt>
                                        </p:tgtEl>
                                      </p:cBhvr>
                                      <p:to x="100000" y="100000"/>
                                    </p:animScale>
                                    <p:animScale>
                                      <p:cBhvr>
                                        <p:cTn id="167" dur="26" decel="50000" fill="hold">
                                          <p:stCondLst>
                                            <p:cond delay="1642"/>
                                          </p:stCondLst>
                                        </p:cTn>
                                        <p:tgtEl>
                                          <p:spTgt spid="193">
                                            <p:txEl>
                                              <p:pRg st="6" end="6"/>
                                            </p:txEl>
                                          </p:spTgt>
                                        </p:tgtEl>
                                      </p:cBhvr>
                                      <p:to x="100000" y="90000"/>
                                    </p:animScale>
                                    <p:animScale>
                                      <p:cBhvr>
                                        <p:cTn id="168" dur="166" decel="50000" fill="hold">
                                          <p:stCondLst>
                                            <p:cond delay="1668"/>
                                          </p:stCondLst>
                                        </p:cTn>
                                        <p:tgtEl>
                                          <p:spTgt spid="193">
                                            <p:txEl>
                                              <p:pRg st="6" end="6"/>
                                            </p:txEl>
                                          </p:spTgt>
                                        </p:tgtEl>
                                      </p:cBhvr>
                                      <p:to x="100000" y="100000"/>
                                    </p:animScale>
                                    <p:animScale>
                                      <p:cBhvr>
                                        <p:cTn id="169" dur="26" decel="50000" fill="hold">
                                          <p:stCondLst>
                                            <p:cond delay="1808"/>
                                          </p:stCondLst>
                                        </p:cTn>
                                        <p:tgtEl>
                                          <p:spTgt spid="193">
                                            <p:txEl>
                                              <p:pRg st="6" end="6"/>
                                            </p:txEl>
                                          </p:spTgt>
                                        </p:tgtEl>
                                      </p:cBhvr>
                                      <p:to x="100000" y="95000"/>
                                    </p:animScale>
                                    <p:animScale>
                                      <p:cBhvr>
                                        <p:cTn id="170" dur="166" decel="50000" fill="hold">
                                          <p:stCondLst>
                                            <p:cond delay="1834"/>
                                          </p:stCondLst>
                                        </p:cTn>
                                        <p:tgtEl>
                                          <p:spTgt spid="193">
                                            <p:txEl>
                                              <p:pRg st="6" end="6"/>
                                            </p:txEl>
                                          </p:spTgt>
                                        </p:tgtEl>
                                      </p:cBhvr>
                                      <p:to x="100000" y="100000"/>
                                    </p:animScale>
                                  </p:childTnLst>
                                </p:cTn>
                              </p:par>
                            </p:childTnLst>
                          </p:cTn>
                        </p:par>
                      </p:childTnLst>
                    </p:cTn>
                  </p:par>
                  <p:par>
                    <p:cTn id="171" fill="hold">
                      <p:stCondLst>
                        <p:cond delay="indefinite"/>
                      </p:stCondLst>
                      <p:childTnLst>
                        <p:par>
                          <p:cTn id="172" fill="hold">
                            <p:stCondLst>
                              <p:cond delay="0"/>
                            </p:stCondLst>
                            <p:childTnLst>
                              <p:par>
                                <p:cTn id="173" presetClass="entr" nodeType="clickEffect" presetSubtype="8" presetID="26" grpId="6" fill="hold">
                                  <p:stCondLst>
                                    <p:cond delay="0"/>
                                  </p:stCondLst>
                                  <p:iterate type="lt" backwards="0">
                                    <p:tmAbs val="0"/>
                                  </p:iterate>
                                  <p:childTnLst>
                                    <p:set>
                                      <p:cBhvr>
                                        <p:cTn id="174" fill="hold"/>
                                        <p:tgtEl>
                                          <p:spTgt spid="193">
                                            <p:txEl>
                                              <p:pRg st="7" end="7"/>
                                            </p:txEl>
                                          </p:spTgt>
                                        </p:tgtEl>
                                        <p:attrNameLst>
                                          <p:attrName>style.visibility</p:attrName>
                                        </p:attrNameLst>
                                      </p:cBhvr>
                                      <p:to>
                                        <p:strVal val="visible"/>
                                      </p:to>
                                    </p:set>
                                    <p:animEffect filter="wipe(down)" transition="in">
                                      <p:cBhvr>
                                        <p:cTn id="175" dur="580">
                                          <p:stCondLst>
                                            <p:cond delay="0"/>
                                          </p:stCondLst>
                                        </p:cTn>
                                        <p:tgtEl>
                                          <p:spTgt spid="193">
                                            <p:txEl>
                                              <p:pRg st="7" end="7"/>
                                            </p:txEl>
                                          </p:spTgt>
                                        </p:tgtEl>
                                      </p:cBhvr>
                                    </p:animEffect>
                                    <p:anim calcmode="lin" valueType="num">
                                      <p:cBhvr>
                                        <p:cTn id="176" dur="1822" fill="hold" tmFilter="0,0; 0.14,0.36; 0.43,0.73; 0.71,0.91; 1.0,1.0">
                                          <p:stCondLst>
                                            <p:cond delay="0"/>
                                          </p:stCondLst>
                                        </p:cTn>
                                        <p:tgtEl>
                                          <p:spTgt spid="193">
                                            <p:txEl>
                                              <p:pRg st="7" end="7"/>
                                            </p:txEl>
                                          </p:spTgt>
                                        </p:tgtEl>
                                        <p:attrNameLst>
                                          <p:attrName>ppt_x</p:attrName>
                                        </p:attrNameLst>
                                      </p:cBhvr>
                                      <p:tavLst>
                                        <p:tav tm="0">
                                          <p:val>
                                            <p:strVal val="#ppt_x-0.25"/>
                                          </p:val>
                                        </p:tav>
                                        <p:tav tm="100000">
                                          <p:val>
                                            <p:strVal val="#ppt_x"/>
                                          </p:val>
                                        </p:tav>
                                      </p:tavLst>
                                    </p:anim>
                                    <p:anim calcmode="lin" valueType="num">
                                      <p:cBhvr>
                                        <p:cTn id="177" dur="664" fill="hold" tmFilter="0.0,0.0; 0.25,0.07; 0.50,0.2; 0.75,0.467; 1.0,1.0">
                                          <p:stCondLst>
                                            <p:cond delay="0"/>
                                          </p:stCondLst>
                                        </p:cTn>
                                        <p:tgtEl>
                                          <p:spTgt spid="193">
                                            <p:txEl>
                                              <p:pRg st="7" end="7"/>
                                            </p:txEl>
                                          </p:spTgt>
                                        </p:tgtEl>
                                        <p:attrNameLst>
                                          <p:attrName>ppt_y</p:attrName>
                                        </p:attrNameLst>
                                      </p:cBhvr>
                                      <p:tavLst>
                                        <p:tav tm="0" fmla="#ppt_y-sin(pi*$)/3">
                                          <p:val>
                                            <p:fltVal val="0.5"/>
                                          </p:val>
                                        </p:tav>
                                        <p:tav tm="100000">
                                          <p:val>
                                            <p:fltVal val="1"/>
                                          </p:val>
                                        </p:tav>
                                      </p:tavLst>
                                    </p:anim>
                                    <p:anim calcmode="lin" valueType="num">
                                      <p:cBhvr>
                                        <p:cTn id="178" dur="664" fill="hold" tmFilter="0, 0; 0.125,0.2665; 0.25,0.4; 0.375,0.465; 0.5,0.5;  0.625,0.535; 0.75,0.6; 0.875,0.7335; 1,1">
                                          <p:stCondLst>
                                            <p:cond delay="664"/>
                                          </p:stCondLst>
                                        </p:cTn>
                                        <p:tgtEl>
                                          <p:spTgt spid="193">
                                            <p:txEl>
                                              <p:pRg st="7" end="7"/>
                                            </p:txEl>
                                          </p:spTgt>
                                        </p:tgtEl>
                                        <p:attrNameLst>
                                          <p:attrName>ppt_y</p:attrName>
                                        </p:attrNameLst>
                                      </p:cBhvr>
                                      <p:tavLst>
                                        <p:tav tm="0" fmla="#ppt_y-sin(pi*$)/9">
                                          <p:val>
                                            <p:fltVal val="0"/>
                                          </p:val>
                                        </p:tav>
                                        <p:tav tm="100000">
                                          <p:val>
                                            <p:fltVal val="1"/>
                                          </p:val>
                                        </p:tav>
                                      </p:tavLst>
                                    </p:anim>
                                    <p:anim calcmode="lin" valueType="num">
                                      <p:cBhvr>
                                        <p:cTn id="179" dur="332" fill="hold" tmFilter="0, 0; 0.125,0.2665; 0.25,0.4; 0.375,0.465; 0.5,0.5;  0.625,0.535; 0.75,0.6; 0.875,0.7335; 1,1">
                                          <p:stCondLst>
                                            <p:cond delay="1324"/>
                                          </p:stCondLst>
                                        </p:cTn>
                                        <p:tgtEl>
                                          <p:spTgt spid="193">
                                            <p:txEl>
                                              <p:pRg st="7" end="7"/>
                                            </p:txEl>
                                          </p:spTgt>
                                        </p:tgtEl>
                                        <p:attrNameLst>
                                          <p:attrName>ppt_y</p:attrName>
                                        </p:attrNameLst>
                                      </p:cBhvr>
                                      <p:tavLst>
                                        <p:tav tm="0" fmla="#ppt_y-sin(pi*$)/27">
                                          <p:val>
                                            <p:fltVal val="0"/>
                                          </p:val>
                                        </p:tav>
                                        <p:tav tm="100000">
                                          <p:val>
                                            <p:fltVal val="1"/>
                                          </p:val>
                                        </p:tav>
                                      </p:tavLst>
                                    </p:anim>
                                    <p:anim calcmode="lin" valueType="num">
                                      <p:cBhvr>
                                        <p:cTn id="180" dur="164" fill="hold" tmFilter="0, 0; 0.125,0.2665; 0.25,0.4; 0.375,0.465; 0.5,0.5;  0.625,0.535; 0.75,0.6; 0.875,0.7335; 1,1">
                                          <p:stCondLst>
                                            <p:cond delay="1656"/>
                                          </p:stCondLst>
                                        </p:cTn>
                                        <p:tgtEl>
                                          <p:spTgt spid="193">
                                            <p:txEl>
                                              <p:pRg st="7" end="7"/>
                                            </p:txEl>
                                          </p:spTgt>
                                        </p:tgtEl>
                                        <p:attrNameLst>
                                          <p:attrName>ppt_y</p:attrName>
                                        </p:attrNameLst>
                                      </p:cBhvr>
                                      <p:tavLst>
                                        <p:tav tm="0" fmla="#ppt_y-sin(pi*$)/81">
                                          <p:val>
                                            <p:fltVal val="0"/>
                                          </p:val>
                                        </p:tav>
                                        <p:tav tm="100000">
                                          <p:val>
                                            <p:fltVal val="1"/>
                                          </p:val>
                                        </p:tav>
                                      </p:tavLst>
                                    </p:anim>
                                    <p:animScale>
                                      <p:cBhvr>
                                        <p:cTn id="181" dur="26" fill="hold">
                                          <p:stCondLst>
                                            <p:cond delay="650"/>
                                          </p:stCondLst>
                                        </p:cTn>
                                        <p:tgtEl>
                                          <p:spTgt spid="193">
                                            <p:txEl>
                                              <p:pRg st="7" end="7"/>
                                            </p:txEl>
                                          </p:spTgt>
                                        </p:tgtEl>
                                      </p:cBhvr>
                                      <p:to x="100000" y="60000"/>
                                    </p:animScale>
                                    <p:animScale>
                                      <p:cBhvr>
                                        <p:cTn id="182" dur="166" decel="50000" fill="hold">
                                          <p:stCondLst>
                                            <p:cond delay="676"/>
                                          </p:stCondLst>
                                        </p:cTn>
                                        <p:tgtEl>
                                          <p:spTgt spid="193">
                                            <p:txEl>
                                              <p:pRg st="7" end="7"/>
                                            </p:txEl>
                                          </p:spTgt>
                                        </p:tgtEl>
                                      </p:cBhvr>
                                      <p:to x="100000" y="100000"/>
                                    </p:animScale>
                                    <p:animScale>
                                      <p:cBhvr>
                                        <p:cTn id="183" dur="26" decel="50000" fill="hold">
                                          <p:stCondLst>
                                            <p:cond delay="1312"/>
                                          </p:stCondLst>
                                        </p:cTn>
                                        <p:tgtEl>
                                          <p:spTgt spid="193">
                                            <p:txEl>
                                              <p:pRg st="7" end="7"/>
                                            </p:txEl>
                                          </p:spTgt>
                                        </p:tgtEl>
                                      </p:cBhvr>
                                      <p:to x="100000" y="80000"/>
                                    </p:animScale>
                                    <p:animScale>
                                      <p:cBhvr>
                                        <p:cTn id="184" dur="166" decel="50000" fill="hold">
                                          <p:stCondLst>
                                            <p:cond delay="1338"/>
                                          </p:stCondLst>
                                        </p:cTn>
                                        <p:tgtEl>
                                          <p:spTgt spid="193">
                                            <p:txEl>
                                              <p:pRg st="7" end="7"/>
                                            </p:txEl>
                                          </p:spTgt>
                                        </p:tgtEl>
                                      </p:cBhvr>
                                      <p:to x="100000" y="100000"/>
                                    </p:animScale>
                                    <p:animScale>
                                      <p:cBhvr>
                                        <p:cTn id="185" dur="26" decel="50000" fill="hold">
                                          <p:stCondLst>
                                            <p:cond delay="1642"/>
                                          </p:stCondLst>
                                        </p:cTn>
                                        <p:tgtEl>
                                          <p:spTgt spid="193">
                                            <p:txEl>
                                              <p:pRg st="7" end="7"/>
                                            </p:txEl>
                                          </p:spTgt>
                                        </p:tgtEl>
                                      </p:cBhvr>
                                      <p:to x="100000" y="90000"/>
                                    </p:animScale>
                                    <p:animScale>
                                      <p:cBhvr>
                                        <p:cTn id="186" dur="166" decel="50000" fill="hold">
                                          <p:stCondLst>
                                            <p:cond delay="1668"/>
                                          </p:stCondLst>
                                        </p:cTn>
                                        <p:tgtEl>
                                          <p:spTgt spid="193">
                                            <p:txEl>
                                              <p:pRg st="7" end="7"/>
                                            </p:txEl>
                                          </p:spTgt>
                                        </p:tgtEl>
                                      </p:cBhvr>
                                      <p:to x="100000" y="100000"/>
                                    </p:animScale>
                                    <p:animScale>
                                      <p:cBhvr>
                                        <p:cTn id="187" dur="26" decel="50000" fill="hold">
                                          <p:stCondLst>
                                            <p:cond delay="1808"/>
                                          </p:stCondLst>
                                        </p:cTn>
                                        <p:tgtEl>
                                          <p:spTgt spid="193">
                                            <p:txEl>
                                              <p:pRg st="7" end="7"/>
                                            </p:txEl>
                                          </p:spTgt>
                                        </p:tgtEl>
                                      </p:cBhvr>
                                      <p:to x="100000" y="95000"/>
                                    </p:animScale>
                                    <p:animScale>
                                      <p:cBhvr>
                                        <p:cTn id="188" dur="166" decel="50000" fill="hold">
                                          <p:stCondLst>
                                            <p:cond delay="1834"/>
                                          </p:stCondLst>
                                        </p:cTn>
                                        <p:tgtEl>
                                          <p:spTgt spid="193">
                                            <p:txEl>
                                              <p:pRg st="7" end="7"/>
                                            </p:txEl>
                                          </p:spTgt>
                                        </p:tgtEl>
                                      </p:cBhvr>
                                      <p:to x="100000" y="100000"/>
                                    </p:animScale>
                                  </p:childTnLst>
                                </p:cTn>
                              </p:par>
                            </p:childTnLst>
                          </p:cTn>
                        </p:par>
                      </p:childTnLst>
                    </p:cTn>
                  </p:par>
                  <p:par>
                    <p:cTn id="189" fill="hold">
                      <p:stCondLst>
                        <p:cond delay="indefinite"/>
                      </p:stCondLst>
                      <p:childTnLst>
                        <p:par>
                          <p:cTn id="190" fill="hold">
                            <p:stCondLst>
                              <p:cond delay="0"/>
                            </p:stCondLst>
                            <p:childTnLst>
                              <p:par>
                                <p:cTn id="191" presetClass="entr" nodeType="clickEffect" presetSubtype="8" presetID="26" grpId="6" fill="hold">
                                  <p:stCondLst>
                                    <p:cond delay="0"/>
                                  </p:stCondLst>
                                  <p:iterate type="lt" backwards="0">
                                    <p:tmAbs val="0"/>
                                  </p:iterate>
                                  <p:childTnLst>
                                    <p:set>
                                      <p:cBhvr>
                                        <p:cTn id="192" fill="hold"/>
                                        <p:tgtEl>
                                          <p:spTgt spid="193">
                                            <p:txEl>
                                              <p:pRg st="8" end="8"/>
                                            </p:txEl>
                                          </p:spTgt>
                                        </p:tgtEl>
                                        <p:attrNameLst>
                                          <p:attrName>style.visibility</p:attrName>
                                        </p:attrNameLst>
                                      </p:cBhvr>
                                      <p:to>
                                        <p:strVal val="visible"/>
                                      </p:to>
                                    </p:set>
                                    <p:animEffect filter="wipe(down)" transition="in">
                                      <p:cBhvr>
                                        <p:cTn id="193" dur="580">
                                          <p:stCondLst>
                                            <p:cond delay="0"/>
                                          </p:stCondLst>
                                        </p:cTn>
                                        <p:tgtEl>
                                          <p:spTgt spid="193">
                                            <p:txEl>
                                              <p:pRg st="8" end="8"/>
                                            </p:txEl>
                                          </p:spTgt>
                                        </p:tgtEl>
                                      </p:cBhvr>
                                    </p:animEffect>
                                    <p:anim calcmode="lin" valueType="num">
                                      <p:cBhvr>
                                        <p:cTn id="194" dur="1822" fill="hold" tmFilter="0,0; 0.14,0.36; 0.43,0.73; 0.71,0.91; 1.0,1.0">
                                          <p:stCondLst>
                                            <p:cond delay="0"/>
                                          </p:stCondLst>
                                        </p:cTn>
                                        <p:tgtEl>
                                          <p:spTgt spid="193">
                                            <p:txEl>
                                              <p:pRg st="8" end="8"/>
                                            </p:txEl>
                                          </p:spTgt>
                                        </p:tgtEl>
                                        <p:attrNameLst>
                                          <p:attrName>ppt_x</p:attrName>
                                        </p:attrNameLst>
                                      </p:cBhvr>
                                      <p:tavLst>
                                        <p:tav tm="0">
                                          <p:val>
                                            <p:strVal val="#ppt_x-0.25"/>
                                          </p:val>
                                        </p:tav>
                                        <p:tav tm="100000">
                                          <p:val>
                                            <p:strVal val="#ppt_x"/>
                                          </p:val>
                                        </p:tav>
                                      </p:tavLst>
                                    </p:anim>
                                    <p:anim calcmode="lin" valueType="num">
                                      <p:cBhvr>
                                        <p:cTn id="195" dur="664" fill="hold" tmFilter="0.0,0.0; 0.25,0.07; 0.50,0.2; 0.75,0.467; 1.0,1.0">
                                          <p:stCondLst>
                                            <p:cond delay="0"/>
                                          </p:stCondLst>
                                        </p:cTn>
                                        <p:tgtEl>
                                          <p:spTgt spid="193">
                                            <p:txEl>
                                              <p:pRg st="8" end="8"/>
                                            </p:txEl>
                                          </p:spTgt>
                                        </p:tgtEl>
                                        <p:attrNameLst>
                                          <p:attrName>ppt_y</p:attrName>
                                        </p:attrNameLst>
                                      </p:cBhvr>
                                      <p:tavLst>
                                        <p:tav tm="0" fmla="#ppt_y-sin(pi*$)/3">
                                          <p:val>
                                            <p:fltVal val="0.5"/>
                                          </p:val>
                                        </p:tav>
                                        <p:tav tm="100000">
                                          <p:val>
                                            <p:fltVal val="1"/>
                                          </p:val>
                                        </p:tav>
                                      </p:tavLst>
                                    </p:anim>
                                    <p:anim calcmode="lin" valueType="num">
                                      <p:cBhvr>
                                        <p:cTn id="196" dur="664" fill="hold" tmFilter="0, 0; 0.125,0.2665; 0.25,0.4; 0.375,0.465; 0.5,0.5;  0.625,0.535; 0.75,0.6; 0.875,0.7335; 1,1">
                                          <p:stCondLst>
                                            <p:cond delay="664"/>
                                          </p:stCondLst>
                                        </p:cTn>
                                        <p:tgtEl>
                                          <p:spTgt spid="193">
                                            <p:txEl>
                                              <p:pRg st="8" end="8"/>
                                            </p:txEl>
                                          </p:spTgt>
                                        </p:tgtEl>
                                        <p:attrNameLst>
                                          <p:attrName>ppt_y</p:attrName>
                                        </p:attrNameLst>
                                      </p:cBhvr>
                                      <p:tavLst>
                                        <p:tav tm="0" fmla="#ppt_y-sin(pi*$)/9">
                                          <p:val>
                                            <p:fltVal val="0"/>
                                          </p:val>
                                        </p:tav>
                                        <p:tav tm="100000">
                                          <p:val>
                                            <p:fltVal val="1"/>
                                          </p:val>
                                        </p:tav>
                                      </p:tavLst>
                                    </p:anim>
                                    <p:anim calcmode="lin" valueType="num">
                                      <p:cBhvr>
                                        <p:cTn id="197" dur="332" fill="hold" tmFilter="0, 0; 0.125,0.2665; 0.25,0.4; 0.375,0.465; 0.5,0.5;  0.625,0.535; 0.75,0.6; 0.875,0.7335; 1,1">
                                          <p:stCondLst>
                                            <p:cond delay="1324"/>
                                          </p:stCondLst>
                                        </p:cTn>
                                        <p:tgtEl>
                                          <p:spTgt spid="193">
                                            <p:txEl>
                                              <p:pRg st="8" end="8"/>
                                            </p:txEl>
                                          </p:spTgt>
                                        </p:tgtEl>
                                        <p:attrNameLst>
                                          <p:attrName>ppt_y</p:attrName>
                                        </p:attrNameLst>
                                      </p:cBhvr>
                                      <p:tavLst>
                                        <p:tav tm="0" fmla="#ppt_y-sin(pi*$)/27">
                                          <p:val>
                                            <p:fltVal val="0"/>
                                          </p:val>
                                        </p:tav>
                                        <p:tav tm="100000">
                                          <p:val>
                                            <p:fltVal val="1"/>
                                          </p:val>
                                        </p:tav>
                                      </p:tavLst>
                                    </p:anim>
                                    <p:anim calcmode="lin" valueType="num">
                                      <p:cBhvr>
                                        <p:cTn id="198" dur="164" fill="hold" tmFilter="0, 0; 0.125,0.2665; 0.25,0.4; 0.375,0.465; 0.5,0.5;  0.625,0.535; 0.75,0.6; 0.875,0.7335; 1,1">
                                          <p:stCondLst>
                                            <p:cond delay="1656"/>
                                          </p:stCondLst>
                                        </p:cTn>
                                        <p:tgtEl>
                                          <p:spTgt spid="193">
                                            <p:txEl>
                                              <p:pRg st="8" end="8"/>
                                            </p:txEl>
                                          </p:spTgt>
                                        </p:tgtEl>
                                        <p:attrNameLst>
                                          <p:attrName>ppt_y</p:attrName>
                                        </p:attrNameLst>
                                      </p:cBhvr>
                                      <p:tavLst>
                                        <p:tav tm="0" fmla="#ppt_y-sin(pi*$)/81">
                                          <p:val>
                                            <p:fltVal val="0"/>
                                          </p:val>
                                        </p:tav>
                                        <p:tav tm="100000">
                                          <p:val>
                                            <p:fltVal val="1"/>
                                          </p:val>
                                        </p:tav>
                                      </p:tavLst>
                                    </p:anim>
                                    <p:animScale>
                                      <p:cBhvr>
                                        <p:cTn id="199" dur="26" fill="hold">
                                          <p:stCondLst>
                                            <p:cond delay="650"/>
                                          </p:stCondLst>
                                        </p:cTn>
                                        <p:tgtEl>
                                          <p:spTgt spid="193">
                                            <p:txEl>
                                              <p:pRg st="8" end="8"/>
                                            </p:txEl>
                                          </p:spTgt>
                                        </p:tgtEl>
                                      </p:cBhvr>
                                      <p:to x="100000" y="60000"/>
                                    </p:animScale>
                                    <p:animScale>
                                      <p:cBhvr>
                                        <p:cTn id="200" dur="166" decel="50000" fill="hold">
                                          <p:stCondLst>
                                            <p:cond delay="676"/>
                                          </p:stCondLst>
                                        </p:cTn>
                                        <p:tgtEl>
                                          <p:spTgt spid="193">
                                            <p:txEl>
                                              <p:pRg st="8" end="8"/>
                                            </p:txEl>
                                          </p:spTgt>
                                        </p:tgtEl>
                                      </p:cBhvr>
                                      <p:to x="100000" y="100000"/>
                                    </p:animScale>
                                    <p:animScale>
                                      <p:cBhvr>
                                        <p:cTn id="201" dur="26" decel="50000" fill="hold">
                                          <p:stCondLst>
                                            <p:cond delay="1312"/>
                                          </p:stCondLst>
                                        </p:cTn>
                                        <p:tgtEl>
                                          <p:spTgt spid="193">
                                            <p:txEl>
                                              <p:pRg st="8" end="8"/>
                                            </p:txEl>
                                          </p:spTgt>
                                        </p:tgtEl>
                                      </p:cBhvr>
                                      <p:to x="100000" y="80000"/>
                                    </p:animScale>
                                    <p:animScale>
                                      <p:cBhvr>
                                        <p:cTn id="202" dur="166" decel="50000" fill="hold">
                                          <p:stCondLst>
                                            <p:cond delay="1338"/>
                                          </p:stCondLst>
                                        </p:cTn>
                                        <p:tgtEl>
                                          <p:spTgt spid="193">
                                            <p:txEl>
                                              <p:pRg st="8" end="8"/>
                                            </p:txEl>
                                          </p:spTgt>
                                        </p:tgtEl>
                                      </p:cBhvr>
                                      <p:to x="100000" y="100000"/>
                                    </p:animScale>
                                    <p:animScale>
                                      <p:cBhvr>
                                        <p:cTn id="203" dur="26" decel="50000" fill="hold">
                                          <p:stCondLst>
                                            <p:cond delay="1642"/>
                                          </p:stCondLst>
                                        </p:cTn>
                                        <p:tgtEl>
                                          <p:spTgt spid="193">
                                            <p:txEl>
                                              <p:pRg st="8" end="8"/>
                                            </p:txEl>
                                          </p:spTgt>
                                        </p:tgtEl>
                                      </p:cBhvr>
                                      <p:to x="100000" y="90000"/>
                                    </p:animScale>
                                    <p:animScale>
                                      <p:cBhvr>
                                        <p:cTn id="204" dur="166" decel="50000" fill="hold">
                                          <p:stCondLst>
                                            <p:cond delay="1668"/>
                                          </p:stCondLst>
                                        </p:cTn>
                                        <p:tgtEl>
                                          <p:spTgt spid="193">
                                            <p:txEl>
                                              <p:pRg st="8" end="8"/>
                                            </p:txEl>
                                          </p:spTgt>
                                        </p:tgtEl>
                                      </p:cBhvr>
                                      <p:to x="100000" y="100000"/>
                                    </p:animScale>
                                    <p:animScale>
                                      <p:cBhvr>
                                        <p:cTn id="205" dur="26" decel="50000" fill="hold">
                                          <p:stCondLst>
                                            <p:cond delay="1808"/>
                                          </p:stCondLst>
                                        </p:cTn>
                                        <p:tgtEl>
                                          <p:spTgt spid="193">
                                            <p:txEl>
                                              <p:pRg st="8" end="8"/>
                                            </p:txEl>
                                          </p:spTgt>
                                        </p:tgtEl>
                                      </p:cBhvr>
                                      <p:to x="100000" y="95000"/>
                                    </p:animScale>
                                    <p:animScale>
                                      <p:cBhvr>
                                        <p:cTn id="206" dur="166" decel="50000" fill="hold">
                                          <p:stCondLst>
                                            <p:cond delay="1834"/>
                                          </p:stCondLst>
                                        </p:cTn>
                                        <p:tgtEl>
                                          <p:spTgt spid="193">
                                            <p:txEl>
                                              <p:pRg st="8" end="8"/>
                                            </p:txEl>
                                          </p:spTgt>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1"/>
      <p:bldP build="whole" bldLvl="1" animBg="1" rev="0" advAuto="0" spid="190" grpId="5"/>
      <p:bldP build="whole" bldLvl="1" animBg="1" rev="0" advAuto="0" spid="189" grpId="4"/>
      <p:bldP build="p" bldLvl="5" animBg="1" rev="0" advAuto="0" spid="193" grpId="6"/>
      <p:bldP build="whole" bldLvl="1" animBg="1" rev="0" advAuto="0" spid="191" grpId="3"/>
      <p:bldP build="whole" bldLvl="1" animBg="1" rev="0" advAuto="0" spid="194"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Protagonisti a confronto"/>
          <p:cNvSpPr txBox="1"/>
          <p:nvPr>
            <p:ph type="title"/>
          </p:nvPr>
        </p:nvSpPr>
        <p:spPr>
          <a:xfrm>
            <a:off x="2902426" y="660096"/>
            <a:ext cx="18874793" cy="1354886"/>
          </a:xfrm>
          <a:prstGeom prst="rect">
            <a:avLst/>
          </a:prstGeom>
        </p:spPr>
        <p:txBody>
          <a:bodyPr/>
          <a:lstStyle>
            <a:lvl1pPr defTabSz="610870">
              <a:defRPr sz="7844"/>
            </a:lvl1pPr>
          </a:lstStyle>
          <a:p>
            <a:pPr/>
            <a:r>
              <a:t>Protagonisti a confronto</a:t>
            </a:r>
          </a:p>
        </p:txBody>
      </p:sp>
      <p:pic>
        <p:nvPicPr>
          <p:cNvPr id="197" name="Romeo_and_Juliet_(1968_film).jpg" descr="Romeo_and_Juliet_(1968_film).jpg"/>
          <p:cNvPicPr>
            <a:picLocks noChangeAspect="0"/>
          </p:cNvPicPr>
          <p:nvPr/>
        </p:nvPicPr>
        <p:blipFill>
          <a:blip r:embed="rId2">
            <a:extLst/>
          </a:blip>
          <a:stretch>
            <a:fillRect/>
          </a:stretch>
        </p:blipFill>
        <p:spPr>
          <a:xfrm>
            <a:off x="5588785" y="2653381"/>
            <a:ext cx="5407422" cy="3080498"/>
          </a:xfrm>
          <a:prstGeom prst="rect">
            <a:avLst/>
          </a:prstGeom>
        </p:spPr>
      </p:pic>
      <p:pic>
        <p:nvPicPr>
          <p:cNvPr id="198" name="Gibson-Bonham-Carter-Amleto.jpg" descr="Gibson-Bonham-Carter-Amleto.jpg"/>
          <p:cNvPicPr>
            <a:picLocks noChangeAspect="0"/>
          </p:cNvPicPr>
          <p:nvPr/>
        </p:nvPicPr>
        <p:blipFill>
          <a:blip r:embed="rId3">
            <a:extLst/>
          </a:blip>
          <a:stretch>
            <a:fillRect/>
          </a:stretch>
        </p:blipFill>
        <p:spPr>
          <a:xfrm>
            <a:off x="7499006" y="8316190"/>
            <a:ext cx="5237367" cy="3460391"/>
          </a:xfrm>
          <a:prstGeom prst="rect">
            <a:avLst/>
          </a:prstGeom>
        </p:spPr>
      </p:pic>
      <p:pic>
        <p:nvPicPr>
          <p:cNvPr id="199" name="othello-and-desdemona.jpg" descr="othello-and-desdemona.jpg"/>
          <p:cNvPicPr>
            <a:picLocks noChangeAspect="0"/>
          </p:cNvPicPr>
          <p:nvPr/>
        </p:nvPicPr>
        <p:blipFill>
          <a:blip r:embed="rId4">
            <a:extLst/>
          </a:blip>
          <a:stretch>
            <a:fillRect/>
          </a:stretch>
        </p:blipFill>
        <p:spPr>
          <a:xfrm>
            <a:off x="18581986" y="2263229"/>
            <a:ext cx="4800601" cy="3860801"/>
          </a:xfrm>
          <a:prstGeom prst="rect">
            <a:avLst/>
          </a:prstGeom>
        </p:spPr>
      </p:pic>
      <p:pic>
        <p:nvPicPr>
          <p:cNvPr id="200" name="justin_kurzel-macbeth-1.jpg" descr="justin_kurzel-macbeth-1.jpg"/>
          <p:cNvPicPr>
            <a:picLocks noChangeAspect="0"/>
          </p:cNvPicPr>
          <p:nvPr/>
        </p:nvPicPr>
        <p:blipFill>
          <a:blip r:embed="rId5">
            <a:extLst/>
          </a:blip>
          <a:stretch>
            <a:fillRect/>
          </a:stretch>
        </p:blipFill>
        <p:spPr>
          <a:xfrm>
            <a:off x="18255450" y="8399793"/>
            <a:ext cx="4986997" cy="3293185"/>
          </a:xfrm>
          <a:prstGeom prst="rect">
            <a:avLst/>
          </a:prstGeom>
        </p:spPr>
      </p:pic>
      <p:sp>
        <p:nvSpPr>
          <p:cNvPr id="201" name="Romeo vs. Juliet"/>
          <p:cNvSpPr txBox="1"/>
          <p:nvPr/>
        </p:nvSpPr>
        <p:spPr>
          <a:xfrm>
            <a:off x="727109" y="3021865"/>
            <a:ext cx="4912996" cy="8978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a:lvl1pPr>
          </a:lstStyle>
          <a:p>
            <a:pPr/>
            <a:r>
              <a:t>Romeo vs. Juliet</a:t>
            </a:r>
          </a:p>
        </p:txBody>
      </p:sp>
      <p:sp>
        <p:nvSpPr>
          <p:cNvPr id="202" name="Othello vs. Desdemona"/>
          <p:cNvSpPr txBox="1"/>
          <p:nvPr/>
        </p:nvSpPr>
        <p:spPr>
          <a:xfrm>
            <a:off x="11736382" y="2531851"/>
            <a:ext cx="6889751" cy="8978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a:lvl1pPr>
          </a:lstStyle>
          <a:p>
            <a:pPr/>
            <a:r>
              <a:t>Othello vs. Desdemona</a:t>
            </a:r>
          </a:p>
        </p:txBody>
      </p:sp>
      <p:sp>
        <p:nvSpPr>
          <p:cNvPr id="203" name="Hamlet vs. Ophelia"/>
          <p:cNvSpPr txBox="1"/>
          <p:nvPr/>
        </p:nvSpPr>
        <p:spPr>
          <a:xfrm>
            <a:off x="1254161" y="8289628"/>
            <a:ext cx="5736591" cy="8978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a:lvl1pPr>
          </a:lstStyle>
          <a:p>
            <a:pPr/>
            <a:r>
              <a:t>Hamlet vs. Ophelia</a:t>
            </a:r>
          </a:p>
        </p:txBody>
      </p:sp>
      <p:sp>
        <p:nvSpPr>
          <p:cNvPr id="204" name="Macbeth vs. Lady Macbeth"/>
          <p:cNvSpPr txBox="1"/>
          <p:nvPr/>
        </p:nvSpPr>
        <p:spPr>
          <a:xfrm>
            <a:off x="14881200" y="7285756"/>
            <a:ext cx="7959091" cy="8978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a:lvl1pPr>
          </a:lstStyle>
          <a:p>
            <a:pPr/>
            <a:r>
              <a:t>Macbeth vs. Lady Macbeth</a:t>
            </a:r>
          </a:p>
        </p:txBody>
      </p:sp>
      <p:sp>
        <p:nvSpPr>
          <p:cNvPr id="205" name="Amore romantico"/>
          <p:cNvSpPr txBox="1"/>
          <p:nvPr/>
        </p:nvSpPr>
        <p:spPr>
          <a:xfrm>
            <a:off x="1535210" y="4355192"/>
            <a:ext cx="3140584" cy="5750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lvl1pPr>
          </a:lstStyle>
          <a:p>
            <a:pPr/>
            <a:r>
              <a:t>Amore romantico</a:t>
            </a:r>
          </a:p>
        </p:txBody>
      </p:sp>
      <p:sp>
        <p:nvSpPr>
          <p:cNvPr id="206" name="Amore compensativo"/>
          <p:cNvSpPr txBox="1"/>
          <p:nvPr/>
        </p:nvSpPr>
        <p:spPr>
          <a:xfrm>
            <a:off x="13232252" y="4188564"/>
            <a:ext cx="3743707" cy="5750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lvl1pPr>
          </a:lstStyle>
          <a:p>
            <a:pPr/>
            <a:r>
              <a:t>Amore compensativo</a:t>
            </a:r>
          </a:p>
        </p:txBody>
      </p:sp>
      <p:sp>
        <p:nvSpPr>
          <p:cNvPr id="207" name="Senza soluzione"/>
          <p:cNvSpPr txBox="1"/>
          <p:nvPr/>
        </p:nvSpPr>
        <p:spPr>
          <a:xfrm>
            <a:off x="2864205" y="9758858"/>
            <a:ext cx="2866264" cy="5750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lvl1pPr>
          </a:lstStyle>
          <a:p>
            <a:pPr/>
            <a:r>
              <a:t>Senza soluzione</a:t>
            </a:r>
          </a:p>
        </p:txBody>
      </p:sp>
      <p:sp>
        <p:nvSpPr>
          <p:cNvPr id="208" name="Amore sostitutivo"/>
          <p:cNvSpPr txBox="1"/>
          <p:nvPr/>
        </p:nvSpPr>
        <p:spPr>
          <a:xfrm>
            <a:off x="14948256" y="9135365"/>
            <a:ext cx="3151252" cy="5750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lvl1pPr>
          </a:lstStyle>
          <a:p>
            <a:pPr/>
            <a:r>
              <a:t>Amore sostitutivo</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1"/>
                                        </p:tgtEl>
                                        <p:attrNameLst>
                                          <p:attrName>style.visibility</p:attrName>
                                        </p:attrNameLst>
                                      </p:cBhvr>
                                      <p:to>
                                        <p:strVal val="visible"/>
                                      </p:to>
                                    </p:set>
                                    <p:anim calcmode="lin" valueType="num">
                                      <p:cBhvr>
                                        <p:cTn id="7" dur="750" fill="hold"/>
                                        <p:tgtEl>
                                          <p:spTgt spid="201"/>
                                        </p:tgtEl>
                                        <p:attrNameLst>
                                          <p:attrName>ppt_w</p:attrName>
                                        </p:attrNameLst>
                                      </p:cBhvr>
                                      <p:tavLst>
                                        <p:tav tm="0">
                                          <p:val>
                                            <p:fltVal val="0"/>
                                          </p:val>
                                        </p:tav>
                                        <p:tav tm="100000">
                                          <p:val>
                                            <p:strVal val="#ppt_w"/>
                                          </p:val>
                                        </p:tav>
                                      </p:tavLst>
                                    </p:anim>
                                    <p:anim calcmode="lin" valueType="num">
                                      <p:cBhvr>
                                        <p:cTn id="8" dur="750" fill="hold"/>
                                        <p:tgtEl>
                                          <p:spTgt spid="201"/>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8" presetID="15" grpId="2" fill="hold">
                                  <p:stCondLst>
                                    <p:cond delay="0"/>
                                  </p:stCondLst>
                                  <p:iterate type="el" backwards="0">
                                    <p:tmAbs val="0"/>
                                  </p:iterate>
                                  <p:childTnLst>
                                    <p:set>
                                      <p:cBhvr>
                                        <p:cTn id="11" fill="hold"/>
                                        <p:tgtEl>
                                          <p:spTgt spid="197"/>
                                        </p:tgtEl>
                                        <p:attrNameLst>
                                          <p:attrName>style.visibility</p:attrName>
                                        </p:attrNameLst>
                                      </p:cBhvr>
                                      <p:to>
                                        <p:strVal val="visible"/>
                                      </p:to>
                                    </p:set>
                                    <p:anim calcmode="lin" valueType="num">
                                      <p:cBhvr>
                                        <p:cTn id="12" dur="1000" fill="hold"/>
                                        <p:tgtEl>
                                          <p:spTgt spid="197"/>
                                        </p:tgtEl>
                                        <p:attrNameLst>
                                          <p:attrName>ppt_w</p:attrName>
                                        </p:attrNameLst>
                                      </p:cBhvr>
                                      <p:tavLst>
                                        <p:tav tm="0">
                                          <p:val>
                                            <p:fltVal val="0"/>
                                          </p:val>
                                        </p:tav>
                                        <p:tav tm="100000">
                                          <p:val>
                                            <p:strVal val="#ppt_w"/>
                                          </p:val>
                                        </p:tav>
                                      </p:tavLst>
                                    </p:anim>
                                    <p:anim calcmode="lin" valueType="num">
                                      <p:cBhvr>
                                        <p:cTn id="13" dur="1000" fill="hold"/>
                                        <p:tgtEl>
                                          <p:spTgt spid="197"/>
                                        </p:tgtEl>
                                        <p:attrNameLst>
                                          <p:attrName>ppt_h</p:attrName>
                                        </p:attrNameLst>
                                      </p:cBhvr>
                                      <p:tavLst>
                                        <p:tav tm="0">
                                          <p:val>
                                            <p:fltVal val="0"/>
                                          </p:val>
                                        </p:tav>
                                        <p:tav tm="100000">
                                          <p:val>
                                            <p:strVal val="#ppt_h"/>
                                          </p:val>
                                        </p:tav>
                                      </p:tavLst>
                                    </p:anim>
                                    <p:anim calcmode="lin" valueType="num">
                                      <p:cBhvr>
                                        <p:cTn id="14" dur="1000" fill="hold"/>
                                        <p:tgtEl>
                                          <p:spTgt spid="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750"/>
                            </p:stCondLst>
                            <p:childTnLst>
                              <p:par>
                                <p:cTn id="17" presetClass="entr" nodeType="afterEffect" presetSubtype="0" presetID="15" grpId="3" fill="hold">
                                  <p:stCondLst>
                                    <p:cond delay="0"/>
                                  </p:stCondLst>
                                  <p:iterate type="el" backwards="0">
                                    <p:tmAbs val="0"/>
                                  </p:iterate>
                                  <p:childTnLst>
                                    <p:set>
                                      <p:cBhvr>
                                        <p:cTn id="18" fill="hold"/>
                                        <p:tgtEl>
                                          <p:spTgt spid="205"/>
                                        </p:tgtEl>
                                        <p:attrNameLst>
                                          <p:attrName>style.visibility</p:attrName>
                                        </p:attrNameLst>
                                      </p:cBhvr>
                                      <p:to>
                                        <p:strVal val="visible"/>
                                      </p:to>
                                    </p:set>
                                    <p:anim calcmode="lin" valueType="num">
                                      <p:cBhvr>
                                        <p:cTn id="19" dur="1000" fill="hold"/>
                                        <p:tgtEl>
                                          <p:spTgt spid="205"/>
                                        </p:tgtEl>
                                        <p:attrNameLst>
                                          <p:attrName>ppt_w</p:attrName>
                                        </p:attrNameLst>
                                      </p:cBhvr>
                                      <p:tavLst>
                                        <p:tav tm="0">
                                          <p:val>
                                            <p:fltVal val="0"/>
                                          </p:val>
                                        </p:tav>
                                        <p:tav tm="100000">
                                          <p:val>
                                            <p:strVal val="#ppt_w"/>
                                          </p:val>
                                        </p:tav>
                                      </p:tavLst>
                                    </p:anim>
                                    <p:anim calcmode="lin" valueType="num">
                                      <p:cBhvr>
                                        <p:cTn id="20" dur="1000" fill="hold"/>
                                        <p:tgtEl>
                                          <p:spTgt spid="205"/>
                                        </p:tgtEl>
                                        <p:attrNameLst>
                                          <p:attrName>ppt_h</p:attrName>
                                        </p:attrNameLst>
                                      </p:cBhvr>
                                      <p:tavLst>
                                        <p:tav tm="0">
                                          <p:val>
                                            <p:fltVal val="0"/>
                                          </p:val>
                                        </p:tav>
                                        <p:tav tm="100000">
                                          <p:val>
                                            <p:strVal val="#ppt_h"/>
                                          </p:val>
                                        </p:tav>
                                      </p:tavLst>
                                    </p:anim>
                                    <p:anim calcmode="lin" valueType="num">
                                      <p:cBhvr>
                                        <p:cTn id="21" dur="1000" fill="hold"/>
                                        <p:tgtEl>
                                          <p:spTgt spid="20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4" fill="hold">
                                  <p:stCondLst>
                                    <p:cond delay="0"/>
                                  </p:stCondLst>
                                  <p:iterate type="el" backwards="0">
                                    <p:tmAbs val="0"/>
                                  </p:iterate>
                                  <p:childTnLst>
                                    <p:set>
                                      <p:cBhvr>
                                        <p:cTn id="26" fill="hold"/>
                                        <p:tgtEl>
                                          <p:spTgt spid="202"/>
                                        </p:tgtEl>
                                        <p:attrNameLst>
                                          <p:attrName>style.visibility</p:attrName>
                                        </p:attrNameLst>
                                      </p:cBhvr>
                                      <p:to>
                                        <p:strVal val="visible"/>
                                      </p:to>
                                    </p:set>
                                    <p:anim calcmode="lin" valueType="num">
                                      <p:cBhvr>
                                        <p:cTn id="27" dur="750" fill="hold"/>
                                        <p:tgtEl>
                                          <p:spTgt spid="202"/>
                                        </p:tgtEl>
                                        <p:attrNameLst>
                                          <p:attrName>ppt_w</p:attrName>
                                        </p:attrNameLst>
                                      </p:cBhvr>
                                      <p:tavLst>
                                        <p:tav tm="0">
                                          <p:val>
                                            <p:fltVal val="0"/>
                                          </p:val>
                                        </p:tav>
                                        <p:tav tm="100000">
                                          <p:val>
                                            <p:strVal val="#ppt_w"/>
                                          </p:val>
                                        </p:tav>
                                      </p:tavLst>
                                    </p:anim>
                                    <p:anim calcmode="lin" valueType="num">
                                      <p:cBhvr>
                                        <p:cTn id="28" dur="750" fill="hold"/>
                                        <p:tgtEl>
                                          <p:spTgt spid="202"/>
                                        </p:tgtEl>
                                        <p:attrNameLst>
                                          <p:attrName>ppt_h</p:attrName>
                                        </p:attrNameLst>
                                      </p:cBhvr>
                                      <p:tavLst>
                                        <p:tav tm="0">
                                          <p:val>
                                            <p:fltVal val="0"/>
                                          </p:val>
                                        </p:tav>
                                        <p:tav tm="100000">
                                          <p:val>
                                            <p:strVal val="#ppt_h"/>
                                          </p:val>
                                        </p:tav>
                                      </p:tavLst>
                                    </p:anim>
                                  </p:childTnLst>
                                </p:cTn>
                              </p:par>
                            </p:childTnLst>
                          </p:cTn>
                        </p:par>
                        <p:par>
                          <p:cTn id="29" fill="hold">
                            <p:stCondLst>
                              <p:cond delay="750"/>
                            </p:stCondLst>
                            <p:childTnLst>
                              <p:par>
                                <p:cTn id="30" presetClass="entr" nodeType="afterEffect" presetSubtype="10" presetID="19" grpId="5" fill="hold">
                                  <p:stCondLst>
                                    <p:cond delay="0"/>
                                  </p:stCondLst>
                                  <p:iterate type="el" backwards="0">
                                    <p:tmAbs val="0"/>
                                  </p:iterate>
                                  <p:childTnLst>
                                    <p:set>
                                      <p:cBhvr>
                                        <p:cTn id="31" fill="hold"/>
                                        <p:tgtEl>
                                          <p:spTgt spid="199"/>
                                        </p:tgtEl>
                                        <p:attrNameLst>
                                          <p:attrName>style.visibility</p:attrName>
                                        </p:attrNameLst>
                                      </p:cBhvr>
                                      <p:to>
                                        <p:strVal val="visible"/>
                                      </p:to>
                                    </p:set>
                                    <p:anim calcmode="lin" valueType="num">
                                      <p:cBhvr>
                                        <p:cTn id="32" dur="1500" fill="hold"/>
                                        <p:tgtEl>
                                          <p:spTgt spid="199"/>
                                        </p:tgtEl>
                                        <p:attrNameLst>
                                          <p:attrName>ppt_w</p:attrName>
                                        </p:attrNameLst>
                                      </p:cBhvr>
                                      <p:tavLst>
                                        <p:tav tm="0" fmla="#ppt_w*sin(2.5*pi*$)">
                                          <p:val>
                                            <p:fltVal val="0"/>
                                          </p:val>
                                        </p:tav>
                                        <p:tav tm="100000">
                                          <p:val>
                                            <p:fltVal val="1"/>
                                          </p:val>
                                        </p:tav>
                                      </p:tavLst>
                                    </p:anim>
                                    <p:anim calcmode="lin" valueType="num">
                                      <p:cBhvr>
                                        <p:cTn id="33" dur="1500" fill="hold"/>
                                        <p:tgtEl>
                                          <p:spTgt spid="199"/>
                                        </p:tgtEl>
                                        <p:attrNameLst>
                                          <p:attrName>ppt_h</p:attrName>
                                        </p:attrNameLst>
                                      </p:cBhvr>
                                      <p:tavLst>
                                        <p:tav tm="0">
                                          <p:val>
                                            <p:strVal val="#ppt_h"/>
                                          </p:val>
                                        </p:tav>
                                        <p:tav tm="100000">
                                          <p:val>
                                            <p:strVal val="#ppt_h"/>
                                          </p:val>
                                        </p:tav>
                                      </p:tavLst>
                                    </p:anim>
                                  </p:childTnLst>
                                </p:cTn>
                              </p:par>
                            </p:childTnLst>
                          </p:cTn>
                        </p:par>
                        <p:par>
                          <p:cTn id="34" fill="hold">
                            <p:stCondLst>
                              <p:cond delay="2250"/>
                            </p:stCondLst>
                            <p:childTnLst>
                              <p:par>
                                <p:cTn id="35" presetClass="entr" nodeType="afterEffect" presetSubtype="32" presetID="4" grpId="6" fill="hold">
                                  <p:stCondLst>
                                    <p:cond delay="0"/>
                                  </p:stCondLst>
                                  <p:iterate type="el" backwards="0">
                                    <p:tmAbs val="0"/>
                                  </p:iterate>
                                  <p:childTnLst>
                                    <p:set>
                                      <p:cBhvr>
                                        <p:cTn id="36" fill="hold"/>
                                        <p:tgtEl>
                                          <p:spTgt spid="206"/>
                                        </p:tgtEl>
                                        <p:attrNameLst>
                                          <p:attrName>style.visibility</p:attrName>
                                        </p:attrNameLst>
                                      </p:cBhvr>
                                      <p:to>
                                        <p:strVal val="visible"/>
                                      </p:to>
                                    </p:set>
                                    <p:animEffect filter="box(out)" transition="in">
                                      <p:cBhvr>
                                        <p:cTn id="37" dur="1000"/>
                                        <p:tgtEl>
                                          <p:spTgt spid="206"/>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 presetID="2" grpId="7" fill="hold">
                                  <p:stCondLst>
                                    <p:cond delay="0"/>
                                  </p:stCondLst>
                                  <p:iterate type="el" backwards="0">
                                    <p:tmAbs val="0"/>
                                  </p:iterate>
                                  <p:childTnLst>
                                    <p:set>
                                      <p:cBhvr>
                                        <p:cTn id="41" fill="hold"/>
                                        <p:tgtEl>
                                          <p:spTgt spid="203"/>
                                        </p:tgtEl>
                                        <p:attrNameLst>
                                          <p:attrName>style.visibility</p:attrName>
                                        </p:attrNameLst>
                                      </p:cBhvr>
                                      <p:to>
                                        <p:strVal val="visible"/>
                                      </p:to>
                                    </p:set>
                                    <p:anim calcmode="lin" valueType="num">
                                      <p:cBhvr>
                                        <p:cTn id="42" dur="1000" fill="hold"/>
                                        <p:tgtEl>
                                          <p:spTgt spid="203"/>
                                        </p:tgtEl>
                                        <p:attrNameLst>
                                          <p:attrName>ppt_x</p:attrName>
                                        </p:attrNameLst>
                                      </p:cBhvr>
                                      <p:tavLst>
                                        <p:tav tm="0">
                                          <p:val>
                                            <p:strVal val="#ppt_x"/>
                                          </p:val>
                                        </p:tav>
                                        <p:tav tm="100000">
                                          <p:val>
                                            <p:strVal val="#ppt_x"/>
                                          </p:val>
                                        </p:tav>
                                      </p:tavLst>
                                    </p:anim>
                                    <p:anim calcmode="lin" valueType="num">
                                      <p:cBhvr>
                                        <p:cTn id="43" dur="1000" fill="hold"/>
                                        <p:tgtEl>
                                          <p:spTgt spid="203"/>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Class="entr" nodeType="afterEffect" presetID="9" grpId="8" fill="hold">
                                  <p:stCondLst>
                                    <p:cond delay="0"/>
                                  </p:stCondLst>
                                  <p:iterate type="el" backwards="0">
                                    <p:tmAbs val="0"/>
                                  </p:iterate>
                                  <p:childTnLst>
                                    <p:set>
                                      <p:cBhvr>
                                        <p:cTn id="46" fill="hold"/>
                                        <p:tgtEl>
                                          <p:spTgt spid="198"/>
                                        </p:tgtEl>
                                        <p:attrNameLst>
                                          <p:attrName>style.visibility</p:attrName>
                                        </p:attrNameLst>
                                      </p:cBhvr>
                                      <p:to>
                                        <p:strVal val="visible"/>
                                      </p:to>
                                    </p:set>
                                    <p:animEffect filter="dissolve" transition="in">
                                      <p:cBhvr>
                                        <p:cTn id="47" dur="1500"/>
                                        <p:tgtEl>
                                          <p:spTgt spid="198"/>
                                        </p:tgtEl>
                                      </p:cBhvr>
                                    </p:animEffect>
                                  </p:childTnLst>
                                </p:cTn>
                              </p:par>
                            </p:childTnLst>
                          </p:cTn>
                        </p:par>
                        <p:par>
                          <p:cTn id="48" fill="hold">
                            <p:stCondLst>
                              <p:cond delay="2500"/>
                            </p:stCondLst>
                            <p:childTnLst>
                              <p:par>
                                <p:cTn id="49" presetClass="entr" nodeType="afterEffect" presetSubtype="8" presetID="22" grpId="9" fill="hold">
                                  <p:stCondLst>
                                    <p:cond delay="0"/>
                                  </p:stCondLst>
                                  <p:iterate type="el" backwards="0">
                                    <p:tmAbs val="0"/>
                                  </p:iterate>
                                  <p:childTnLst>
                                    <p:set>
                                      <p:cBhvr>
                                        <p:cTn id="50" fill="hold"/>
                                        <p:tgtEl>
                                          <p:spTgt spid="207"/>
                                        </p:tgtEl>
                                        <p:attrNameLst>
                                          <p:attrName>style.visibility</p:attrName>
                                        </p:attrNameLst>
                                      </p:cBhvr>
                                      <p:to>
                                        <p:strVal val="visible"/>
                                      </p:to>
                                    </p:set>
                                    <p:animEffect filter="wipe(left)" transition="in">
                                      <p:cBhvr>
                                        <p:cTn id="51" dur="2000"/>
                                        <p:tgtEl>
                                          <p:spTgt spid="207"/>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9" grpId="10" fill="hold">
                                  <p:stCondLst>
                                    <p:cond delay="0"/>
                                  </p:stCondLst>
                                  <p:iterate type="el" backwards="0">
                                    <p:tmAbs val="0"/>
                                  </p:iterate>
                                  <p:childTnLst>
                                    <p:set>
                                      <p:cBhvr>
                                        <p:cTn id="55" fill="hold"/>
                                        <p:tgtEl>
                                          <p:spTgt spid="204"/>
                                        </p:tgtEl>
                                        <p:attrNameLst>
                                          <p:attrName>style.visibility</p:attrName>
                                        </p:attrNameLst>
                                      </p:cBhvr>
                                      <p:to>
                                        <p:strVal val="visible"/>
                                      </p:to>
                                    </p:set>
                                    <p:animEffect filter="dissolve" transition="in">
                                      <p:cBhvr>
                                        <p:cTn id="56" dur="3000"/>
                                        <p:tgtEl>
                                          <p:spTgt spid="204"/>
                                        </p:tgtEl>
                                      </p:cBhvr>
                                    </p:animEffect>
                                  </p:childTnLst>
                                </p:cTn>
                              </p:par>
                            </p:childTnLst>
                          </p:cTn>
                        </p:par>
                        <p:par>
                          <p:cTn id="57" fill="hold">
                            <p:stCondLst>
                              <p:cond delay="3000"/>
                            </p:stCondLst>
                            <p:childTnLst>
                              <p:par>
                                <p:cTn id="58" presetClass="entr" nodeType="afterEffect" presetSubtype="8" presetID="15" grpId="11" fill="hold">
                                  <p:stCondLst>
                                    <p:cond delay="0"/>
                                  </p:stCondLst>
                                  <p:iterate type="el" backwards="0">
                                    <p:tmAbs val="0"/>
                                  </p:iterate>
                                  <p:childTnLst>
                                    <p:set>
                                      <p:cBhvr>
                                        <p:cTn id="59" fill="hold"/>
                                        <p:tgtEl>
                                          <p:spTgt spid="200"/>
                                        </p:tgtEl>
                                        <p:attrNameLst>
                                          <p:attrName>style.visibility</p:attrName>
                                        </p:attrNameLst>
                                      </p:cBhvr>
                                      <p:to>
                                        <p:strVal val="visible"/>
                                      </p:to>
                                    </p:set>
                                    <p:anim calcmode="lin" valueType="num">
                                      <p:cBhvr>
                                        <p:cTn id="60" dur="1000" fill="hold"/>
                                        <p:tgtEl>
                                          <p:spTgt spid="200"/>
                                        </p:tgtEl>
                                        <p:attrNameLst>
                                          <p:attrName>ppt_w</p:attrName>
                                        </p:attrNameLst>
                                      </p:cBhvr>
                                      <p:tavLst>
                                        <p:tav tm="0">
                                          <p:val>
                                            <p:fltVal val="0"/>
                                          </p:val>
                                        </p:tav>
                                        <p:tav tm="100000">
                                          <p:val>
                                            <p:strVal val="#ppt_w"/>
                                          </p:val>
                                        </p:tav>
                                      </p:tavLst>
                                    </p:anim>
                                    <p:anim calcmode="lin" valueType="num">
                                      <p:cBhvr>
                                        <p:cTn id="61" dur="1000" fill="hold"/>
                                        <p:tgtEl>
                                          <p:spTgt spid="200"/>
                                        </p:tgtEl>
                                        <p:attrNameLst>
                                          <p:attrName>ppt_h</p:attrName>
                                        </p:attrNameLst>
                                      </p:cBhvr>
                                      <p:tavLst>
                                        <p:tav tm="0">
                                          <p:val>
                                            <p:fltVal val="0"/>
                                          </p:val>
                                        </p:tav>
                                        <p:tav tm="100000">
                                          <p:val>
                                            <p:strVal val="#ppt_h"/>
                                          </p:val>
                                        </p:tav>
                                      </p:tavLst>
                                    </p:anim>
                                    <p:anim calcmode="lin" valueType="num">
                                      <p:cBhvr>
                                        <p:cTn id="62" dur="1000" fill="hold"/>
                                        <p:tgtEl>
                                          <p:spTgt spid="200"/>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200"/>
                                        </p:tgtEl>
                                        <p:attrNameLst>
                                          <p:attrName>ppt_y</p:attrName>
                                        </p:attrNameLst>
                                      </p:cBhvr>
                                      <p:tavLst>
                                        <p:tav tm="0" fmla="#ppt_y+(sin(-2*pi*(1-$))*-#ppt_x+cos(-2*pi*(1-$))*(1-#ppt_y))*(1-$)">
                                          <p:val>
                                            <p:fltVal val="0"/>
                                          </p:val>
                                        </p:tav>
                                        <p:tav tm="100000">
                                          <p:val>
                                            <p:fltVal val="1"/>
                                          </p:val>
                                        </p:tav>
                                      </p:tavLst>
                                    </p:anim>
                                  </p:childTnLst>
                                </p:cTn>
                              </p:par>
                            </p:childTnLst>
                          </p:cTn>
                        </p:par>
                        <p:par>
                          <p:cTn id="64" fill="hold">
                            <p:stCondLst>
                              <p:cond delay="4000"/>
                            </p:stCondLst>
                            <p:childTnLst>
                              <p:par>
                                <p:cTn id="65" presetClass="entr" nodeType="afterEffect" presetID="10" grpId="12" fill="hold">
                                  <p:stCondLst>
                                    <p:cond delay="0"/>
                                  </p:stCondLst>
                                  <p:iterate type="lt" backwards="0">
                                    <p:tmAbs val="0"/>
                                  </p:iterate>
                                  <p:childTnLst>
                                    <p:set>
                                      <p:cBhvr>
                                        <p:cTn id="66" fill="hold"/>
                                        <p:tgtEl>
                                          <p:spTgt spid="208"/>
                                        </p:tgtEl>
                                        <p:attrNameLst>
                                          <p:attrName>style.visibility</p:attrName>
                                        </p:attrNameLst>
                                      </p:cBhvr>
                                      <p:to>
                                        <p:strVal val="visible"/>
                                      </p:to>
                                    </p:set>
                                    <p:animEffect filter="fade" transition="in">
                                      <p:cBhvr>
                                        <p:cTn id="67"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9"/>
      <p:bldP build="whole" bldLvl="1" animBg="1" rev="0" advAuto="0" spid="208" grpId="12"/>
      <p:bldP build="whole" bldLvl="1" animBg="1" rev="0" advAuto="0" spid="199" grpId="5"/>
      <p:bldP build="whole" bldLvl="1" animBg="1" rev="0" advAuto="0" spid="201" grpId="1"/>
      <p:bldP build="whole" bldLvl="1" animBg="1" rev="0" advAuto="0" spid="206" grpId="6"/>
      <p:bldP build="whole" bldLvl="1" animBg="1" rev="0" advAuto="0" spid="202" grpId="4"/>
      <p:bldP build="whole" bldLvl="1" animBg="1" rev="0" advAuto="0" spid="204" grpId="10"/>
      <p:bldP build="whole" bldLvl="1" animBg="1" rev="0" advAuto="0" spid="198" grpId="8"/>
      <p:bldP build="whole" bldLvl="1" animBg="1" rev="0" advAuto="0" spid="200" grpId="11"/>
      <p:bldP build="whole" bldLvl="1" animBg="1" rev="0" advAuto="0" spid="197" grpId="2"/>
      <p:bldP build="whole" bldLvl="1" animBg="1" rev="0" advAuto="0" spid="205" grpId="3"/>
      <p:bldP build="whole" bldLvl="1" animBg="1" rev="0" advAuto="0" spid="203" grpId="7"/>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Vista dal basso di una scala a chiocciola di metallo" descr="Vista dal basso di una scala a chiocciola di metallo"/>
          <p:cNvPicPr>
            <a:picLocks noChangeAspect="0"/>
          </p:cNvPicPr>
          <p:nvPr>
            <p:ph type="pic" idx="21"/>
          </p:nvPr>
        </p:nvPicPr>
        <p:blipFill>
          <a:blip r:embed="rId2">
            <a:extLst/>
          </a:blip>
          <a:stretch>
            <a:fillRect/>
          </a:stretch>
        </p:blipFill>
        <p:spPr>
          <a:xfrm>
            <a:off x="10534577" y="3075020"/>
            <a:ext cx="5746703" cy="3312412"/>
          </a:xfrm>
          <a:prstGeom prst="rect">
            <a:avLst/>
          </a:prstGeom>
        </p:spPr>
      </p:pic>
      <p:pic>
        <p:nvPicPr>
          <p:cNvPr id="211" name="Primo piano in bianco e nero di un tetto curvo" descr="Primo piano in bianco e nero di un tetto curvo"/>
          <p:cNvPicPr>
            <a:picLocks noChangeAspect="0"/>
          </p:cNvPicPr>
          <p:nvPr>
            <p:ph type="pic" idx="22"/>
          </p:nvPr>
        </p:nvPicPr>
        <p:blipFill>
          <a:blip r:embed="rId3">
            <a:extLst/>
          </a:blip>
          <a:stretch>
            <a:fillRect/>
          </a:stretch>
        </p:blipFill>
        <p:spPr>
          <a:xfrm>
            <a:off x="6796508" y="8740653"/>
            <a:ext cx="6532777" cy="3770431"/>
          </a:xfrm>
          <a:prstGeom prst="rect">
            <a:avLst/>
          </a:prstGeom>
        </p:spPr>
      </p:pic>
      <p:pic>
        <p:nvPicPr>
          <p:cNvPr id="212" name="Corridoio di un edificio di pietra all’aria aperta sotto un cielo rosa e viola" descr="Corridoio di un edificio di pietra all’aria aperta sotto un cielo rosa e viola"/>
          <p:cNvPicPr>
            <a:picLocks noChangeAspect="0"/>
          </p:cNvPicPr>
          <p:nvPr>
            <p:ph type="pic" idx="23"/>
          </p:nvPr>
        </p:nvPicPr>
        <p:blipFill>
          <a:blip r:embed="rId4">
            <a:extLst/>
          </a:blip>
          <a:stretch>
            <a:fillRect/>
          </a:stretch>
        </p:blipFill>
        <p:spPr>
          <a:xfrm>
            <a:off x="5234938" y="2846010"/>
            <a:ext cx="4008123" cy="3770432"/>
          </a:xfrm>
          <a:prstGeom prst="rect">
            <a:avLst/>
          </a:prstGeom>
        </p:spPr>
      </p:pic>
      <p:pic>
        <p:nvPicPr>
          <p:cNvPr id="213" name="Vista dal basso di una scala a chiocciola di metallo" descr="Vista dal basso di una scala a chiocciola di metallo"/>
          <p:cNvPicPr>
            <a:picLocks noChangeAspect="0"/>
          </p:cNvPicPr>
          <p:nvPr/>
        </p:nvPicPr>
        <p:blipFill>
          <a:blip r:embed="rId5">
            <a:extLst/>
          </a:blip>
          <a:stretch>
            <a:fillRect/>
          </a:stretch>
        </p:blipFill>
        <p:spPr>
          <a:xfrm>
            <a:off x="13852549" y="7654131"/>
            <a:ext cx="4202112" cy="3690621"/>
          </a:xfrm>
          <a:prstGeom prst="rect">
            <a:avLst/>
          </a:prstGeom>
        </p:spPr>
      </p:pic>
      <p:sp>
        <p:nvSpPr>
          <p:cNvPr id="214" name="Donne a confronto"/>
          <p:cNvSpPr txBox="1"/>
          <p:nvPr/>
        </p:nvSpPr>
        <p:spPr>
          <a:xfrm>
            <a:off x="8082581" y="735020"/>
            <a:ext cx="6865468" cy="10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6200"/>
            </a:lvl1pPr>
          </a:lstStyle>
          <a:p>
            <a:pPr/>
            <a:r>
              <a:t>Donne a confronto</a:t>
            </a:r>
          </a:p>
        </p:txBody>
      </p:sp>
      <p:sp>
        <p:nvSpPr>
          <p:cNvPr id="215" name="Juliet"/>
          <p:cNvSpPr txBox="1"/>
          <p:nvPr/>
        </p:nvSpPr>
        <p:spPr>
          <a:xfrm>
            <a:off x="1953856" y="2815019"/>
            <a:ext cx="1109092" cy="5869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3000"/>
            </a:lvl1pPr>
          </a:lstStyle>
          <a:p>
            <a:pPr/>
            <a:r>
              <a:t>Juliet</a:t>
            </a:r>
          </a:p>
        </p:txBody>
      </p:sp>
      <p:sp>
        <p:nvSpPr>
          <p:cNvPr id="216" name="Ophelia"/>
          <p:cNvSpPr txBox="1"/>
          <p:nvPr/>
        </p:nvSpPr>
        <p:spPr>
          <a:xfrm>
            <a:off x="6809377" y="7887470"/>
            <a:ext cx="1525906" cy="5869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3000"/>
            </a:lvl1pPr>
          </a:lstStyle>
          <a:p>
            <a:pPr/>
            <a:r>
              <a:t>Ophelia</a:t>
            </a:r>
          </a:p>
        </p:txBody>
      </p:sp>
      <p:sp>
        <p:nvSpPr>
          <p:cNvPr id="217" name="Desdemona"/>
          <p:cNvSpPr txBox="1"/>
          <p:nvPr/>
        </p:nvSpPr>
        <p:spPr>
          <a:xfrm>
            <a:off x="18944733" y="2815019"/>
            <a:ext cx="2182369" cy="5869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b="1" sz="3000"/>
            </a:lvl1pPr>
          </a:lstStyle>
          <a:p>
            <a:pPr/>
            <a:r>
              <a:t>Desdemona</a:t>
            </a:r>
          </a:p>
        </p:txBody>
      </p:sp>
      <p:sp>
        <p:nvSpPr>
          <p:cNvPr id="218" name="Lady Macbeth"/>
          <p:cNvSpPr txBox="1"/>
          <p:nvPr/>
        </p:nvSpPr>
        <p:spPr>
          <a:xfrm>
            <a:off x="18834470" y="7301856"/>
            <a:ext cx="2963996" cy="5869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3000"/>
            </a:lvl1pPr>
          </a:lstStyle>
          <a:p>
            <a:pPr/>
            <a:r>
              <a:t>Lady Macbeth</a:t>
            </a:r>
          </a:p>
        </p:txBody>
      </p:sp>
      <p:sp>
        <p:nvSpPr>
          <p:cNvPr id="219" name="Le protagoniste femminili sono sempre in conflitto con il potere patriarcale"/>
          <p:cNvSpPr txBox="1"/>
          <p:nvPr/>
        </p:nvSpPr>
        <p:spPr>
          <a:xfrm>
            <a:off x="5023096" y="1800746"/>
            <a:ext cx="13275541" cy="575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Le protagoniste femminili sono sempre in conflitto con il potere patriarcale</a:t>
            </a:r>
          </a:p>
        </p:txBody>
      </p:sp>
      <p:sp>
        <p:nvSpPr>
          <p:cNvPr id="220" name="Fragile e dolce, eppure ribelle e determinata fino alla morte, combatte per l’amore e la libertà."/>
          <p:cNvSpPr txBox="1"/>
          <p:nvPr/>
        </p:nvSpPr>
        <p:spPr>
          <a:xfrm>
            <a:off x="870068" y="3664928"/>
            <a:ext cx="3790015" cy="2505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Fragile e dolce, eppure ribelle e determinata fino alla morte, combatte per l’amore e la libertà.</a:t>
            </a:r>
          </a:p>
        </p:txBody>
      </p:sp>
      <p:sp>
        <p:nvSpPr>
          <p:cNvPr id="221" name="Ofelia, ingenua e malleabile, rappresenta la purezza contro quel “marcio in Danimarca” di cui parla Amleto. secondo il Sannazzaro potrebbe derivare dal greco ὠφέλειᾰ (ōphéleia) o ὠφελία (ōphelíā), che vuol dire &quot;aiuto&quot;, “soccorso”, e potrebbe indicare si"/>
          <p:cNvSpPr txBox="1"/>
          <p:nvPr/>
        </p:nvSpPr>
        <p:spPr>
          <a:xfrm>
            <a:off x="1098893" y="7086650"/>
            <a:ext cx="5746702" cy="5913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Ofelia, ingenua e malleabile, rappresenta la purezza contro quel “marcio in Danimarca” di cui parla Amleto. secondo il Sannazzaro potrebbe derivare dal greco ὠφέλειᾰ (ōphéleia) o ὠφελία (ōphelíā), che vuol dire "aiuto", “soccorso”, e potrebbe indicare sia colei che viene in soccorso di Amleto, ma anche colei che ha bisogno del soccorso.</a:t>
            </a:r>
          </a:p>
        </p:txBody>
      </p:sp>
      <p:sp>
        <p:nvSpPr>
          <p:cNvPr id="222" name="Il suo primo atto è di ribellione, di autonomia contro la volontà del padre, ma poi cede a Otello."/>
          <p:cNvSpPr txBox="1"/>
          <p:nvPr/>
        </p:nvSpPr>
        <p:spPr>
          <a:xfrm>
            <a:off x="16919444" y="3574272"/>
            <a:ext cx="6232948" cy="1540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Il suo primo atto è di ribellione, di autonomia contro la volontà del padre, ma poi cede a Otello.</a:t>
            </a:r>
          </a:p>
        </p:txBody>
      </p:sp>
      <p:sp>
        <p:nvSpPr>
          <p:cNvPr id="223" name="Incarna ambizione, crudeltà, manipolazione, non è mai compassionevole, muore senza ricevere pietà."/>
          <p:cNvSpPr txBox="1"/>
          <p:nvPr/>
        </p:nvSpPr>
        <p:spPr>
          <a:xfrm>
            <a:off x="18577926" y="8246713"/>
            <a:ext cx="4866845" cy="2505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000"/>
            </a:lvl1pPr>
          </a:lstStyle>
          <a:p>
            <a:pPr/>
            <a:r>
              <a:t>Incarna ambizione, crudeltà, manipolazione, non è mai compassionevole, muore senza ricevere pietà.</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219"/>
                                        </p:tgtEl>
                                        <p:attrNameLst>
                                          <p:attrName>style.visibility</p:attrName>
                                        </p:attrNameLst>
                                      </p:cBhvr>
                                      <p:to>
                                        <p:strVal val="visible"/>
                                      </p:to>
                                    </p:set>
                                    <p:anim calcmode="lin" valueType="num">
                                      <p:cBhvr>
                                        <p:cTn id="7" dur="1000" fill="hold"/>
                                        <p:tgtEl>
                                          <p:spTgt spid="219"/>
                                        </p:tgtEl>
                                        <p:attrNameLst>
                                          <p:attrName>ppt_x</p:attrName>
                                        </p:attrNameLst>
                                      </p:cBhvr>
                                      <p:tavLst>
                                        <p:tav tm="0">
                                          <p:val>
                                            <p:strVal val="#ppt_x"/>
                                          </p:val>
                                        </p:tav>
                                        <p:tav tm="100000">
                                          <p:val>
                                            <p:strVal val="#ppt_x"/>
                                          </p:val>
                                        </p:tav>
                                      </p:tavLst>
                                    </p:anim>
                                    <p:anim calcmode="lin" valueType="num">
                                      <p:cBhvr>
                                        <p:cTn id="8" dur="1000" fill="hold"/>
                                        <p:tgtEl>
                                          <p:spTgt spid="2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lt" backwards="0">
                                    <p:tmAbs val="100"/>
                                  </p:iterate>
                                  <p:childTnLst>
                                    <p:set>
                                      <p:cBhvr>
                                        <p:cTn id="12" fill="hold"/>
                                        <p:tgtEl>
                                          <p:spTgt spid="21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1" presetID="2" grpId="3" fill="hold">
                                  <p:stCondLst>
                                    <p:cond delay="0"/>
                                  </p:stCondLst>
                                  <p:iterate type="el" backwards="0">
                                    <p:tmAbs val="0"/>
                                  </p:iterate>
                                  <p:childTnLst>
                                    <p:set>
                                      <p:cBhvr>
                                        <p:cTn id="15" fill="hold"/>
                                        <p:tgtEl>
                                          <p:spTgt spid="212"/>
                                        </p:tgtEl>
                                        <p:attrNameLst>
                                          <p:attrName>style.visibility</p:attrName>
                                        </p:attrNameLst>
                                      </p:cBhvr>
                                      <p:to>
                                        <p:strVal val="visible"/>
                                      </p:to>
                                    </p:set>
                                    <p:anim calcmode="lin" valueType="num">
                                      <p:cBhvr>
                                        <p:cTn id="16" dur="1500" fill="hold"/>
                                        <p:tgtEl>
                                          <p:spTgt spid="212"/>
                                        </p:tgtEl>
                                        <p:attrNameLst>
                                          <p:attrName>ppt_x</p:attrName>
                                        </p:attrNameLst>
                                      </p:cBhvr>
                                      <p:tavLst>
                                        <p:tav tm="0">
                                          <p:val>
                                            <p:strVal val="#ppt_x"/>
                                          </p:val>
                                        </p:tav>
                                        <p:tav tm="100000">
                                          <p:val>
                                            <p:strVal val="#ppt_x"/>
                                          </p:val>
                                        </p:tav>
                                      </p:tavLst>
                                    </p:anim>
                                    <p:anim calcmode="lin" valueType="num">
                                      <p:cBhvr>
                                        <p:cTn id="17" dur="1500" fill="hold"/>
                                        <p:tgtEl>
                                          <p:spTgt spid="21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Class="entr" nodeType="afterEffect" presetID="9" grpId="4" fill="hold">
                                  <p:stCondLst>
                                    <p:cond delay="0"/>
                                  </p:stCondLst>
                                  <p:iterate type="el" backwards="0">
                                    <p:tmAbs val="0"/>
                                  </p:iterate>
                                  <p:childTnLst>
                                    <p:set>
                                      <p:cBhvr>
                                        <p:cTn id="20" fill="hold"/>
                                        <p:tgtEl>
                                          <p:spTgt spid="220"/>
                                        </p:tgtEl>
                                        <p:attrNameLst>
                                          <p:attrName>style.visibility</p:attrName>
                                        </p:attrNameLst>
                                      </p:cBhvr>
                                      <p:to>
                                        <p:strVal val="visible"/>
                                      </p:to>
                                    </p:set>
                                    <p:animEffect filter="dissolve" transition="in">
                                      <p:cBhvr>
                                        <p:cTn id="21" dur="1500"/>
                                        <p:tgtEl>
                                          <p:spTgt spid="220"/>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5" fill="hold">
                                  <p:stCondLst>
                                    <p:cond delay="0"/>
                                  </p:stCondLst>
                                  <p:iterate type="el" backwards="0">
                                    <p:tmAbs val="0"/>
                                  </p:iterate>
                                  <p:childTnLst>
                                    <p:set>
                                      <p:cBhvr>
                                        <p:cTn id="25" fill="hold"/>
                                        <p:tgtEl>
                                          <p:spTgt spid="216"/>
                                        </p:tgtEl>
                                        <p:attrNameLst>
                                          <p:attrName>style.visibility</p:attrName>
                                        </p:attrNameLst>
                                      </p:cBhvr>
                                      <p:to>
                                        <p:strVal val="visible"/>
                                      </p:to>
                                    </p:set>
                                    <p:animEffect filter="fade" transition="in">
                                      <p:cBhvr>
                                        <p:cTn id="26" dur="1500"/>
                                        <p:tgtEl>
                                          <p:spTgt spid="216"/>
                                        </p:tgtEl>
                                      </p:cBhvr>
                                    </p:animEffect>
                                  </p:childTnLst>
                                </p:cTn>
                              </p:par>
                            </p:childTnLst>
                          </p:cTn>
                        </p:par>
                        <p:par>
                          <p:cTn id="27" fill="hold">
                            <p:stCondLst>
                              <p:cond delay="1500"/>
                            </p:stCondLst>
                            <p:childTnLst>
                              <p:par>
                                <p:cTn id="28" presetClass="entr" nodeType="afterEffect" presetSubtype="8" presetID="2" grpId="6" fill="hold">
                                  <p:stCondLst>
                                    <p:cond delay="0"/>
                                  </p:stCondLst>
                                  <p:iterate type="el" backwards="0">
                                    <p:tmAbs val="0"/>
                                  </p:iterate>
                                  <p:childTnLst>
                                    <p:set>
                                      <p:cBhvr>
                                        <p:cTn id="29" fill="hold"/>
                                        <p:tgtEl>
                                          <p:spTgt spid="211"/>
                                        </p:tgtEl>
                                        <p:attrNameLst>
                                          <p:attrName>style.visibility</p:attrName>
                                        </p:attrNameLst>
                                      </p:cBhvr>
                                      <p:to>
                                        <p:strVal val="visible"/>
                                      </p:to>
                                    </p:set>
                                    <p:anim calcmode="lin" valueType="num">
                                      <p:cBhvr>
                                        <p:cTn id="30" dur="1250" fill="hold"/>
                                        <p:tgtEl>
                                          <p:spTgt spid="211"/>
                                        </p:tgtEl>
                                        <p:attrNameLst>
                                          <p:attrName>ppt_x</p:attrName>
                                        </p:attrNameLst>
                                      </p:cBhvr>
                                      <p:tavLst>
                                        <p:tav tm="0">
                                          <p:val>
                                            <p:strVal val="0-#ppt_w/2"/>
                                          </p:val>
                                        </p:tav>
                                        <p:tav tm="100000">
                                          <p:val>
                                            <p:strVal val="#ppt_x"/>
                                          </p:val>
                                        </p:tav>
                                      </p:tavLst>
                                    </p:anim>
                                    <p:anim calcmode="lin" valueType="num">
                                      <p:cBhvr>
                                        <p:cTn id="31" dur="1250" fill="hold"/>
                                        <p:tgtEl>
                                          <p:spTgt spid="211"/>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Class="entr" nodeType="afterEffect" presetSubtype="8" presetID="26" grpId="7" fill="hold">
                                  <p:stCondLst>
                                    <p:cond delay="0"/>
                                  </p:stCondLst>
                                  <p:iterate type="lt" backwards="0">
                                    <p:tmAbs val="0"/>
                                  </p:iterate>
                                  <p:childTnLst>
                                    <p:set>
                                      <p:cBhvr>
                                        <p:cTn id="34" fill="hold"/>
                                        <p:tgtEl>
                                          <p:spTgt spid="221"/>
                                        </p:tgtEl>
                                        <p:attrNameLst>
                                          <p:attrName>style.visibility</p:attrName>
                                        </p:attrNameLst>
                                      </p:cBhvr>
                                      <p:to>
                                        <p:strVal val="visible"/>
                                      </p:to>
                                    </p:set>
                                    <p:animEffect filter="wipe(down)" transition="in">
                                      <p:cBhvr>
                                        <p:cTn id="35" dur="580">
                                          <p:stCondLst>
                                            <p:cond delay="0"/>
                                          </p:stCondLst>
                                        </p:cTn>
                                        <p:tgtEl>
                                          <p:spTgt spid="221"/>
                                        </p:tgtEl>
                                      </p:cBhvr>
                                    </p:animEffect>
                                    <p:anim calcmode="lin" valueType="num">
                                      <p:cBhvr>
                                        <p:cTn id="36" dur="1822" fill="hold" tmFilter="0,0; 0.14,0.36; 0.43,0.73; 0.71,0.91; 1.0,1.0">
                                          <p:stCondLst>
                                            <p:cond delay="0"/>
                                          </p:stCondLst>
                                        </p:cTn>
                                        <p:tgtEl>
                                          <p:spTgt spid="221"/>
                                        </p:tgtEl>
                                        <p:attrNameLst>
                                          <p:attrName>ppt_x</p:attrName>
                                        </p:attrNameLst>
                                      </p:cBhvr>
                                      <p:tavLst>
                                        <p:tav tm="0">
                                          <p:val>
                                            <p:strVal val="#ppt_x-0.25"/>
                                          </p:val>
                                        </p:tav>
                                        <p:tav tm="100000">
                                          <p:val>
                                            <p:strVal val="#ppt_x"/>
                                          </p:val>
                                        </p:tav>
                                      </p:tavLst>
                                    </p:anim>
                                    <p:anim calcmode="lin" valueType="num">
                                      <p:cBhvr>
                                        <p:cTn id="37" dur="664" fill="hold" tmFilter="0.0,0.0; 0.25,0.07; 0.50,0.2; 0.75,0.467; 1.0,1.0">
                                          <p:stCondLst>
                                            <p:cond delay="0"/>
                                          </p:stCondLst>
                                        </p:cTn>
                                        <p:tgtEl>
                                          <p:spTgt spid="221"/>
                                        </p:tgtEl>
                                        <p:attrNameLst>
                                          <p:attrName>ppt_y</p:attrName>
                                        </p:attrNameLst>
                                      </p:cBhvr>
                                      <p:tavLst>
                                        <p:tav tm="0" fmla="#ppt_y-sin(pi*$)/3">
                                          <p:val>
                                            <p:fltVal val="0.5"/>
                                          </p:val>
                                        </p:tav>
                                        <p:tav tm="100000">
                                          <p:val>
                                            <p:fltVal val="1"/>
                                          </p:val>
                                        </p:tav>
                                      </p:tavLst>
                                    </p:anim>
                                    <p:anim calcmode="lin" valueType="num">
                                      <p:cBhvr>
                                        <p:cTn id="38" dur="664" fill="hold" tmFilter="0, 0; 0.125,0.2665; 0.25,0.4; 0.375,0.465; 0.5,0.5;  0.625,0.535; 0.75,0.6; 0.875,0.7335; 1,1">
                                          <p:stCondLst>
                                            <p:cond delay="664"/>
                                          </p:stCondLst>
                                        </p:cTn>
                                        <p:tgtEl>
                                          <p:spTgt spid="221"/>
                                        </p:tgtEl>
                                        <p:attrNameLst>
                                          <p:attrName>ppt_y</p:attrName>
                                        </p:attrNameLst>
                                      </p:cBhvr>
                                      <p:tavLst>
                                        <p:tav tm="0" fmla="#ppt_y-sin(pi*$)/9">
                                          <p:val>
                                            <p:fltVal val="0"/>
                                          </p:val>
                                        </p:tav>
                                        <p:tav tm="100000">
                                          <p:val>
                                            <p:fltVal val="1"/>
                                          </p:val>
                                        </p:tav>
                                      </p:tavLst>
                                    </p:anim>
                                    <p:anim calcmode="lin" valueType="num">
                                      <p:cBhvr>
                                        <p:cTn id="39" dur="332" fill="hold" tmFilter="0, 0; 0.125,0.2665; 0.25,0.4; 0.375,0.465; 0.5,0.5;  0.625,0.535; 0.75,0.6; 0.875,0.7335; 1,1">
                                          <p:stCondLst>
                                            <p:cond delay="1324"/>
                                          </p:stCondLst>
                                        </p:cTn>
                                        <p:tgtEl>
                                          <p:spTgt spid="221"/>
                                        </p:tgtEl>
                                        <p:attrNameLst>
                                          <p:attrName>ppt_y</p:attrName>
                                        </p:attrNameLst>
                                      </p:cBhvr>
                                      <p:tavLst>
                                        <p:tav tm="0" fmla="#ppt_y-sin(pi*$)/27">
                                          <p:val>
                                            <p:fltVal val="0"/>
                                          </p:val>
                                        </p:tav>
                                        <p:tav tm="100000">
                                          <p:val>
                                            <p:fltVal val="1"/>
                                          </p:val>
                                        </p:tav>
                                      </p:tavLst>
                                    </p:anim>
                                    <p:anim calcmode="lin" valueType="num">
                                      <p:cBhvr>
                                        <p:cTn id="40" dur="164" fill="hold" tmFilter="0, 0; 0.125,0.2665; 0.25,0.4; 0.375,0.465; 0.5,0.5;  0.625,0.535; 0.75,0.6; 0.875,0.7335; 1,1">
                                          <p:stCondLst>
                                            <p:cond delay="1656"/>
                                          </p:stCondLst>
                                        </p:cTn>
                                        <p:tgtEl>
                                          <p:spTgt spid="221"/>
                                        </p:tgtEl>
                                        <p:attrNameLst>
                                          <p:attrName>ppt_y</p:attrName>
                                        </p:attrNameLst>
                                      </p:cBhvr>
                                      <p:tavLst>
                                        <p:tav tm="0" fmla="#ppt_y-sin(pi*$)/81">
                                          <p:val>
                                            <p:fltVal val="0"/>
                                          </p:val>
                                        </p:tav>
                                        <p:tav tm="100000">
                                          <p:val>
                                            <p:fltVal val="1"/>
                                          </p:val>
                                        </p:tav>
                                      </p:tavLst>
                                    </p:anim>
                                    <p:animScale>
                                      <p:cBhvr>
                                        <p:cTn id="41" dur="26" fill="hold">
                                          <p:stCondLst>
                                            <p:cond delay="650"/>
                                          </p:stCondLst>
                                        </p:cTn>
                                        <p:tgtEl>
                                          <p:spTgt spid="221"/>
                                        </p:tgtEl>
                                      </p:cBhvr>
                                      <p:to x="100000" y="60000"/>
                                    </p:animScale>
                                    <p:animScale>
                                      <p:cBhvr>
                                        <p:cTn id="42" dur="166" decel="50000" fill="hold">
                                          <p:stCondLst>
                                            <p:cond delay="676"/>
                                          </p:stCondLst>
                                        </p:cTn>
                                        <p:tgtEl>
                                          <p:spTgt spid="221"/>
                                        </p:tgtEl>
                                      </p:cBhvr>
                                      <p:to x="100000" y="100000"/>
                                    </p:animScale>
                                    <p:animScale>
                                      <p:cBhvr>
                                        <p:cTn id="43" dur="26" decel="50000" fill="hold">
                                          <p:stCondLst>
                                            <p:cond delay="1312"/>
                                          </p:stCondLst>
                                        </p:cTn>
                                        <p:tgtEl>
                                          <p:spTgt spid="221"/>
                                        </p:tgtEl>
                                      </p:cBhvr>
                                      <p:to x="100000" y="80000"/>
                                    </p:animScale>
                                    <p:animScale>
                                      <p:cBhvr>
                                        <p:cTn id="44" dur="166" decel="50000" fill="hold">
                                          <p:stCondLst>
                                            <p:cond delay="1338"/>
                                          </p:stCondLst>
                                        </p:cTn>
                                        <p:tgtEl>
                                          <p:spTgt spid="221"/>
                                        </p:tgtEl>
                                      </p:cBhvr>
                                      <p:to x="100000" y="100000"/>
                                    </p:animScale>
                                    <p:animScale>
                                      <p:cBhvr>
                                        <p:cTn id="45" dur="26" decel="50000" fill="hold">
                                          <p:stCondLst>
                                            <p:cond delay="1642"/>
                                          </p:stCondLst>
                                        </p:cTn>
                                        <p:tgtEl>
                                          <p:spTgt spid="221"/>
                                        </p:tgtEl>
                                      </p:cBhvr>
                                      <p:to x="100000" y="90000"/>
                                    </p:animScale>
                                    <p:animScale>
                                      <p:cBhvr>
                                        <p:cTn id="46" dur="166" decel="50000" fill="hold">
                                          <p:stCondLst>
                                            <p:cond delay="1668"/>
                                          </p:stCondLst>
                                        </p:cTn>
                                        <p:tgtEl>
                                          <p:spTgt spid="221"/>
                                        </p:tgtEl>
                                      </p:cBhvr>
                                      <p:to x="100000" y="100000"/>
                                    </p:animScale>
                                    <p:animScale>
                                      <p:cBhvr>
                                        <p:cTn id="47" dur="26" decel="50000" fill="hold">
                                          <p:stCondLst>
                                            <p:cond delay="1808"/>
                                          </p:stCondLst>
                                        </p:cTn>
                                        <p:tgtEl>
                                          <p:spTgt spid="221"/>
                                        </p:tgtEl>
                                      </p:cBhvr>
                                      <p:to x="100000" y="95000"/>
                                    </p:animScale>
                                    <p:animScale>
                                      <p:cBhvr>
                                        <p:cTn id="48" dur="166" decel="50000" fill="hold">
                                          <p:stCondLst>
                                            <p:cond delay="1834"/>
                                          </p:stCondLst>
                                        </p:cTn>
                                        <p:tgtEl>
                                          <p:spTgt spid="22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32" presetID="4" grpId="8" fill="hold">
                                  <p:stCondLst>
                                    <p:cond delay="0"/>
                                  </p:stCondLst>
                                  <p:iterate type="el" backwards="0">
                                    <p:tmAbs val="0"/>
                                  </p:iterate>
                                  <p:childTnLst>
                                    <p:set>
                                      <p:cBhvr>
                                        <p:cTn id="52" fill="hold"/>
                                        <p:tgtEl>
                                          <p:spTgt spid="217"/>
                                        </p:tgtEl>
                                        <p:attrNameLst>
                                          <p:attrName>style.visibility</p:attrName>
                                        </p:attrNameLst>
                                      </p:cBhvr>
                                      <p:to>
                                        <p:strVal val="visible"/>
                                      </p:to>
                                    </p:set>
                                    <p:animEffect filter="box(out)" transition="in">
                                      <p:cBhvr>
                                        <p:cTn id="53" dur="1000"/>
                                        <p:tgtEl>
                                          <p:spTgt spid="217"/>
                                        </p:tgtEl>
                                      </p:cBhvr>
                                    </p:animEffect>
                                  </p:childTnLst>
                                </p:cTn>
                              </p:par>
                            </p:childTnLst>
                          </p:cTn>
                        </p:par>
                        <p:par>
                          <p:cTn id="54" fill="hold">
                            <p:stCondLst>
                              <p:cond delay="1000"/>
                            </p:stCondLst>
                            <p:childTnLst>
                              <p:par>
                                <p:cTn id="55" presetClass="entr" nodeType="afterEffect" presetSubtype="10" presetID="19" grpId="9" fill="hold">
                                  <p:stCondLst>
                                    <p:cond delay="0"/>
                                  </p:stCondLst>
                                  <p:iterate type="el" backwards="0">
                                    <p:tmAbs val="0"/>
                                  </p:iterate>
                                  <p:childTnLst>
                                    <p:set>
                                      <p:cBhvr>
                                        <p:cTn id="56" fill="hold"/>
                                        <p:tgtEl>
                                          <p:spTgt spid="210"/>
                                        </p:tgtEl>
                                        <p:attrNameLst>
                                          <p:attrName>style.visibility</p:attrName>
                                        </p:attrNameLst>
                                      </p:cBhvr>
                                      <p:to>
                                        <p:strVal val="visible"/>
                                      </p:to>
                                    </p:set>
                                    <p:anim calcmode="lin" valueType="num">
                                      <p:cBhvr>
                                        <p:cTn id="57" dur="1500" fill="hold"/>
                                        <p:tgtEl>
                                          <p:spTgt spid="210"/>
                                        </p:tgtEl>
                                        <p:attrNameLst>
                                          <p:attrName>ppt_w</p:attrName>
                                        </p:attrNameLst>
                                      </p:cBhvr>
                                      <p:tavLst>
                                        <p:tav tm="0" fmla="#ppt_w*sin(2.5*pi*$)">
                                          <p:val>
                                            <p:fltVal val="0"/>
                                          </p:val>
                                        </p:tav>
                                        <p:tav tm="100000">
                                          <p:val>
                                            <p:fltVal val="1"/>
                                          </p:val>
                                        </p:tav>
                                      </p:tavLst>
                                    </p:anim>
                                    <p:anim calcmode="lin" valueType="num">
                                      <p:cBhvr>
                                        <p:cTn id="58" dur="1500" fill="hold"/>
                                        <p:tgtEl>
                                          <p:spTgt spid="210"/>
                                        </p:tgtEl>
                                        <p:attrNameLst>
                                          <p:attrName>ppt_h</p:attrName>
                                        </p:attrNameLst>
                                      </p:cBhvr>
                                      <p:tavLst>
                                        <p:tav tm="0">
                                          <p:val>
                                            <p:strVal val="#ppt_h"/>
                                          </p:val>
                                        </p:tav>
                                        <p:tav tm="100000">
                                          <p:val>
                                            <p:strVal val="#ppt_h"/>
                                          </p:val>
                                        </p:tav>
                                      </p:tavLst>
                                    </p:anim>
                                  </p:childTnLst>
                                </p:cTn>
                              </p:par>
                            </p:childTnLst>
                          </p:cTn>
                        </p:par>
                        <p:par>
                          <p:cTn id="59" fill="hold">
                            <p:stCondLst>
                              <p:cond delay="2500"/>
                            </p:stCondLst>
                            <p:childTnLst>
                              <p:par>
                                <p:cTn id="60" presetClass="entr" nodeType="afterEffect" presetSubtype="1" presetID="2" grpId="10" fill="hold">
                                  <p:stCondLst>
                                    <p:cond delay="0"/>
                                  </p:stCondLst>
                                  <p:iterate type="el" backwards="0">
                                    <p:tmAbs val="0"/>
                                  </p:iterate>
                                  <p:childTnLst>
                                    <p:set>
                                      <p:cBhvr>
                                        <p:cTn id="61" fill="hold"/>
                                        <p:tgtEl>
                                          <p:spTgt spid="222"/>
                                        </p:tgtEl>
                                        <p:attrNameLst>
                                          <p:attrName>style.visibility</p:attrName>
                                        </p:attrNameLst>
                                      </p:cBhvr>
                                      <p:to>
                                        <p:strVal val="visible"/>
                                      </p:to>
                                    </p:set>
                                    <p:anim calcmode="lin" valueType="num">
                                      <p:cBhvr>
                                        <p:cTn id="62" dur="1000" fill="hold"/>
                                        <p:tgtEl>
                                          <p:spTgt spid="222"/>
                                        </p:tgtEl>
                                        <p:attrNameLst>
                                          <p:attrName>ppt_x</p:attrName>
                                        </p:attrNameLst>
                                      </p:cBhvr>
                                      <p:tavLst>
                                        <p:tav tm="0">
                                          <p:val>
                                            <p:strVal val="#ppt_x"/>
                                          </p:val>
                                        </p:tav>
                                        <p:tav tm="100000">
                                          <p:val>
                                            <p:strVal val="#ppt_x"/>
                                          </p:val>
                                        </p:tav>
                                      </p:tavLst>
                                    </p:anim>
                                    <p:anim calcmode="lin" valueType="num">
                                      <p:cBhvr>
                                        <p:cTn id="63" dur="1000" fill="hold"/>
                                        <p:tgtEl>
                                          <p:spTgt spid="222"/>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Class="entr" nodeType="clickEffect" presetSubtype="16" presetID="23" grpId="11" fill="hold">
                                  <p:stCondLst>
                                    <p:cond delay="0"/>
                                  </p:stCondLst>
                                  <p:iterate type="el" backwards="0">
                                    <p:tmAbs val="0"/>
                                  </p:iterate>
                                  <p:childTnLst>
                                    <p:set>
                                      <p:cBhvr>
                                        <p:cTn id="67" fill="hold"/>
                                        <p:tgtEl>
                                          <p:spTgt spid="218"/>
                                        </p:tgtEl>
                                        <p:attrNameLst>
                                          <p:attrName>style.visibility</p:attrName>
                                        </p:attrNameLst>
                                      </p:cBhvr>
                                      <p:to>
                                        <p:strVal val="visible"/>
                                      </p:to>
                                    </p:set>
                                    <p:anim calcmode="lin" valueType="num">
                                      <p:cBhvr>
                                        <p:cTn id="68" dur="750" fill="hold"/>
                                        <p:tgtEl>
                                          <p:spTgt spid="218"/>
                                        </p:tgtEl>
                                        <p:attrNameLst>
                                          <p:attrName>ppt_w</p:attrName>
                                        </p:attrNameLst>
                                      </p:cBhvr>
                                      <p:tavLst>
                                        <p:tav tm="0">
                                          <p:val>
                                            <p:fltVal val="0"/>
                                          </p:val>
                                        </p:tav>
                                        <p:tav tm="100000">
                                          <p:val>
                                            <p:strVal val="#ppt_w"/>
                                          </p:val>
                                        </p:tav>
                                      </p:tavLst>
                                    </p:anim>
                                    <p:anim calcmode="lin" valueType="num">
                                      <p:cBhvr>
                                        <p:cTn id="69" dur="750" fill="hold"/>
                                        <p:tgtEl>
                                          <p:spTgt spid="218"/>
                                        </p:tgtEl>
                                        <p:attrNameLst>
                                          <p:attrName>ppt_h</p:attrName>
                                        </p:attrNameLst>
                                      </p:cBhvr>
                                      <p:tavLst>
                                        <p:tav tm="0">
                                          <p:val>
                                            <p:fltVal val="0"/>
                                          </p:val>
                                        </p:tav>
                                        <p:tav tm="100000">
                                          <p:val>
                                            <p:strVal val="#ppt_h"/>
                                          </p:val>
                                        </p:tav>
                                      </p:tavLst>
                                    </p:anim>
                                  </p:childTnLst>
                                </p:cTn>
                              </p:par>
                            </p:childTnLst>
                          </p:cTn>
                        </p:par>
                        <p:par>
                          <p:cTn id="70" fill="hold">
                            <p:stCondLst>
                              <p:cond delay="750"/>
                            </p:stCondLst>
                            <p:childTnLst>
                              <p:par>
                                <p:cTn id="71" presetClass="entr" nodeType="afterEffect" presetSubtype="4" presetID="22" grpId="12" fill="hold">
                                  <p:stCondLst>
                                    <p:cond delay="0"/>
                                  </p:stCondLst>
                                  <p:iterate type="el" backwards="0">
                                    <p:tmAbs val="0"/>
                                  </p:iterate>
                                  <p:childTnLst>
                                    <p:set>
                                      <p:cBhvr>
                                        <p:cTn id="72" fill="hold"/>
                                        <p:tgtEl>
                                          <p:spTgt spid="213"/>
                                        </p:tgtEl>
                                        <p:attrNameLst>
                                          <p:attrName>style.visibility</p:attrName>
                                        </p:attrNameLst>
                                      </p:cBhvr>
                                      <p:to>
                                        <p:strVal val="visible"/>
                                      </p:to>
                                    </p:set>
                                    <p:animEffect filter="wipe(down)" transition="in">
                                      <p:cBhvr>
                                        <p:cTn id="73" dur="2500"/>
                                        <p:tgtEl>
                                          <p:spTgt spid="213"/>
                                        </p:tgtEl>
                                      </p:cBhvr>
                                    </p:animEffect>
                                  </p:childTnLst>
                                </p:cTn>
                              </p:par>
                            </p:childTnLst>
                          </p:cTn>
                        </p:par>
                        <p:par>
                          <p:cTn id="74" fill="hold">
                            <p:stCondLst>
                              <p:cond delay="3250"/>
                            </p:stCondLst>
                            <p:childTnLst>
                              <p:par>
                                <p:cTn id="75" presetClass="entr" nodeType="afterEffect" presetSubtype="8" presetID="15" grpId="13" fill="hold">
                                  <p:stCondLst>
                                    <p:cond delay="0"/>
                                  </p:stCondLst>
                                  <p:iterate type="el" backwards="0">
                                    <p:tmAbs val="0"/>
                                  </p:iterate>
                                  <p:childTnLst>
                                    <p:set>
                                      <p:cBhvr>
                                        <p:cTn id="76" fill="hold"/>
                                        <p:tgtEl>
                                          <p:spTgt spid="223"/>
                                        </p:tgtEl>
                                        <p:attrNameLst>
                                          <p:attrName>style.visibility</p:attrName>
                                        </p:attrNameLst>
                                      </p:cBhvr>
                                      <p:to>
                                        <p:strVal val="visible"/>
                                      </p:to>
                                    </p:set>
                                    <p:anim calcmode="lin" valueType="num">
                                      <p:cBhvr>
                                        <p:cTn id="77" dur="1000" fill="hold"/>
                                        <p:tgtEl>
                                          <p:spTgt spid="223"/>
                                        </p:tgtEl>
                                        <p:attrNameLst>
                                          <p:attrName>ppt_w</p:attrName>
                                        </p:attrNameLst>
                                      </p:cBhvr>
                                      <p:tavLst>
                                        <p:tav tm="0">
                                          <p:val>
                                            <p:fltVal val="0"/>
                                          </p:val>
                                        </p:tav>
                                        <p:tav tm="100000">
                                          <p:val>
                                            <p:strVal val="#ppt_w"/>
                                          </p:val>
                                        </p:tav>
                                      </p:tavLst>
                                    </p:anim>
                                    <p:anim calcmode="lin" valueType="num">
                                      <p:cBhvr>
                                        <p:cTn id="78" dur="1000" fill="hold"/>
                                        <p:tgtEl>
                                          <p:spTgt spid="223"/>
                                        </p:tgtEl>
                                        <p:attrNameLst>
                                          <p:attrName>ppt_h</p:attrName>
                                        </p:attrNameLst>
                                      </p:cBhvr>
                                      <p:tavLst>
                                        <p:tav tm="0">
                                          <p:val>
                                            <p:fltVal val="0"/>
                                          </p:val>
                                        </p:tav>
                                        <p:tav tm="100000">
                                          <p:val>
                                            <p:strVal val="#ppt_h"/>
                                          </p:val>
                                        </p:tav>
                                      </p:tavLst>
                                    </p:anim>
                                    <p:anim calcmode="lin" valueType="num">
                                      <p:cBhvr>
                                        <p:cTn id="79" dur="1000" fill="hold"/>
                                        <p:tgtEl>
                                          <p:spTgt spid="223"/>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2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11"/>
      <p:bldP build="whole" bldLvl="1" animBg="1" rev="0" advAuto="0" spid="220" grpId="4"/>
      <p:bldP build="whole" bldLvl="1" animBg="1" rev="0" advAuto="0" spid="210" grpId="9"/>
      <p:bldP build="whole" bldLvl="1" animBg="1" rev="0" advAuto="0" spid="216" grpId="5"/>
      <p:bldP build="whole" bldLvl="1" animBg="1" rev="0" advAuto="0" spid="221" grpId="7"/>
      <p:bldP build="whole" bldLvl="1" animBg="1" rev="0" advAuto="0" spid="223" grpId="13"/>
      <p:bldP build="whole" bldLvl="1" animBg="1" rev="0" advAuto="0" spid="215" grpId="2"/>
      <p:bldP build="whole" bldLvl="1" animBg="1" rev="0" advAuto="0" spid="222" grpId="10"/>
      <p:bldP build="whole" bldLvl="1" animBg="1" rev="0" advAuto="0" spid="211" grpId="6"/>
      <p:bldP build="whole" bldLvl="1" animBg="1" rev="0" advAuto="0" spid="212" grpId="3"/>
      <p:bldP build="whole" bldLvl="1" animBg="1" rev="0" advAuto="0" spid="217" grpId="8"/>
      <p:bldP build="whole" bldLvl="1" animBg="1" rev="0" advAuto="0" spid="219" grpId="1"/>
      <p:bldP build="whole" bldLvl="1" animBg="1" rev="0" advAuto="0" spid="213" grpId="1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Amiche o antagoniste?"/>
          <p:cNvSpPr txBox="1"/>
          <p:nvPr>
            <p:ph type="title"/>
          </p:nvPr>
        </p:nvSpPr>
        <p:spPr>
          <a:xfrm>
            <a:off x="2070100" y="671886"/>
            <a:ext cx="20243800" cy="1705567"/>
          </a:xfrm>
          <a:prstGeom prst="rect">
            <a:avLst/>
          </a:prstGeom>
        </p:spPr>
        <p:txBody>
          <a:bodyPr/>
          <a:lstStyle>
            <a:lvl1pPr defTabSz="792479">
              <a:defRPr sz="10175"/>
            </a:lvl1pPr>
          </a:lstStyle>
          <a:p>
            <a:pPr/>
            <a:r>
              <a:t>Amiche o antagoniste?</a:t>
            </a:r>
          </a:p>
        </p:txBody>
      </p:sp>
      <p:pic>
        <p:nvPicPr>
          <p:cNvPr id="226" name="4a5a036542af216ae2c6a9ae7f107f72.jpg" descr="4a5a036542af216ae2c6a9ae7f107f72.jpg"/>
          <p:cNvPicPr>
            <a:picLocks noChangeAspect="0"/>
          </p:cNvPicPr>
          <p:nvPr/>
        </p:nvPicPr>
        <p:blipFill>
          <a:blip r:embed="rId2">
            <a:extLst/>
          </a:blip>
          <a:stretch>
            <a:fillRect/>
          </a:stretch>
        </p:blipFill>
        <p:spPr>
          <a:xfrm>
            <a:off x="4737062" y="2522343"/>
            <a:ext cx="4740109" cy="3523333"/>
          </a:xfrm>
          <a:prstGeom prst="rect">
            <a:avLst/>
          </a:prstGeom>
        </p:spPr>
      </p:pic>
      <p:pic>
        <p:nvPicPr>
          <p:cNvPr id="227" name="78eb81a18203d8a8330b7577287fc5fb.jpg" descr="78eb81a18203d8a8330b7577287fc5fb.jpg"/>
          <p:cNvPicPr>
            <a:picLocks noChangeAspect="0"/>
          </p:cNvPicPr>
          <p:nvPr/>
        </p:nvPicPr>
        <p:blipFill>
          <a:blip r:embed="rId3">
            <a:extLst/>
          </a:blip>
          <a:stretch>
            <a:fillRect/>
          </a:stretch>
        </p:blipFill>
        <p:spPr>
          <a:xfrm>
            <a:off x="5237253" y="6618382"/>
            <a:ext cx="3739726" cy="5604854"/>
          </a:xfrm>
          <a:prstGeom prst="rect">
            <a:avLst/>
          </a:prstGeom>
        </p:spPr>
      </p:pic>
      <p:pic>
        <p:nvPicPr>
          <p:cNvPr id="228" name="Otello-Nuccio-Desdemona-Mimi-Emilia-FOTO-MACERATA-OPERA-FESTIVAL-@Tabocchini-Musiculturaonline.jpg" descr="Otello-Nuccio-Desdemona-Mimi-Emilia-FOTO-MACERATA-OPERA-FESTIVAL-@Tabocchini-Musiculturaonline.jpg"/>
          <p:cNvPicPr>
            <a:picLocks noChangeAspect="0"/>
          </p:cNvPicPr>
          <p:nvPr/>
        </p:nvPicPr>
        <p:blipFill>
          <a:blip r:embed="rId4">
            <a:extLst/>
          </a:blip>
          <a:stretch>
            <a:fillRect/>
          </a:stretch>
        </p:blipFill>
        <p:spPr>
          <a:xfrm>
            <a:off x="14625359" y="2522343"/>
            <a:ext cx="5350970" cy="3523333"/>
          </a:xfrm>
          <a:prstGeom prst="rect">
            <a:avLst/>
          </a:prstGeom>
        </p:spPr>
      </p:pic>
      <p:pic>
        <p:nvPicPr>
          <p:cNvPr id="229" name="macbeth_04.jpg" descr="macbeth_04.jpg"/>
          <p:cNvPicPr>
            <a:picLocks noChangeAspect="0"/>
          </p:cNvPicPr>
          <p:nvPr/>
        </p:nvPicPr>
        <p:blipFill>
          <a:blip r:embed="rId5">
            <a:extLst/>
          </a:blip>
          <a:stretch>
            <a:fillRect/>
          </a:stretch>
        </p:blipFill>
        <p:spPr>
          <a:xfrm>
            <a:off x="14825051" y="7599260"/>
            <a:ext cx="5597186" cy="3281861"/>
          </a:xfrm>
          <a:prstGeom prst="rect">
            <a:avLst/>
          </a:prstGeom>
        </p:spPr>
      </p:pic>
      <p:sp>
        <p:nvSpPr>
          <p:cNvPr id="230" name="Nurse"/>
          <p:cNvSpPr txBox="1"/>
          <p:nvPr/>
        </p:nvSpPr>
        <p:spPr>
          <a:xfrm>
            <a:off x="2420429" y="3124564"/>
            <a:ext cx="1795781" cy="886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Nurse</a:t>
            </a:r>
          </a:p>
        </p:txBody>
      </p:sp>
      <p:sp>
        <p:nvSpPr>
          <p:cNvPr id="231" name="Gertrud"/>
          <p:cNvSpPr txBox="1"/>
          <p:nvPr/>
        </p:nvSpPr>
        <p:spPr>
          <a:xfrm>
            <a:off x="1930415" y="8435230"/>
            <a:ext cx="2418716" cy="886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Gertrud</a:t>
            </a:r>
          </a:p>
        </p:txBody>
      </p:sp>
      <p:sp>
        <p:nvSpPr>
          <p:cNvPr id="232" name="Emilia"/>
          <p:cNvSpPr txBox="1"/>
          <p:nvPr/>
        </p:nvSpPr>
        <p:spPr>
          <a:xfrm>
            <a:off x="20703007" y="3124564"/>
            <a:ext cx="1983106" cy="886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Emilia</a:t>
            </a:r>
          </a:p>
        </p:txBody>
      </p:sp>
      <p:sp>
        <p:nvSpPr>
          <p:cNvPr id="233" name="Streghe"/>
          <p:cNvSpPr txBox="1"/>
          <p:nvPr/>
        </p:nvSpPr>
        <p:spPr>
          <a:xfrm>
            <a:off x="20639312" y="8977579"/>
            <a:ext cx="2536826" cy="886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 Streghe</a:t>
            </a:r>
          </a:p>
        </p:txBody>
      </p:sp>
      <p:sp>
        <p:nvSpPr>
          <p:cNvPr id="234" name="Doppia freccia"/>
          <p:cNvSpPr/>
          <p:nvPr/>
        </p:nvSpPr>
        <p:spPr>
          <a:xfrm>
            <a:off x="9998023" y="4400589"/>
            <a:ext cx="4106485" cy="391352"/>
          </a:xfrm>
          <a:prstGeom prst="leftRightArrow">
            <a:avLst>
              <a:gd name="adj1" fmla="val 32000"/>
              <a:gd name="adj2" fmla="val 142787"/>
            </a:avLst>
          </a:prstGeom>
          <a:blipFill>
            <a:blip r:embed="rId6"/>
          </a:blipFill>
          <a:ln w="12700">
            <a:miter lim="400000"/>
          </a:ln>
        </p:spPr>
        <p:txBody>
          <a:bodyPr lIns="50800" tIns="50800" rIns="50800" bIns="50800" anchor="ctr"/>
          <a:lstStyle/>
          <a:p>
            <a:pPr algn="ctr">
              <a:spcBef>
                <a:spcPts val="0"/>
              </a:spcBef>
            </a:pPr>
          </a:p>
        </p:txBody>
      </p:sp>
      <p:sp>
        <p:nvSpPr>
          <p:cNvPr id="235" name="Doppia freccia"/>
          <p:cNvSpPr/>
          <p:nvPr/>
        </p:nvSpPr>
        <p:spPr>
          <a:xfrm>
            <a:off x="9806282" y="9225133"/>
            <a:ext cx="4189467" cy="391353"/>
          </a:xfrm>
          <a:prstGeom prst="leftRightArrow">
            <a:avLst>
              <a:gd name="adj1" fmla="val 32000"/>
              <a:gd name="adj2" fmla="val 142787"/>
            </a:avLst>
          </a:prstGeom>
          <a:blipFill>
            <a:blip r:embed="rId7"/>
          </a:blipFill>
          <a:ln w="12700">
            <a:miter lim="400000"/>
          </a:ln>
        </p:spPr>
        <p:txBody>
          <a:bodyPr lIns="50800" tIns="50800" rIns="50800" bIns="50800" anchor="ctr"/>
          <a:lstStyle/>
          <a:p>
            <a:pPr algn="ctr">
              <a:spcBef>
                <a:spcPts val="0"/>
              </a:spcBef>
            </a:pP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23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9" presetID="15" grpId="2" fill="hold">
                                  <p:stCondLst>
                                    <p:cond delay="0"/>
                                  </p:stCondLst>
                                  <p:iterate type="el" backwards="0">
                                    <p:tmAbs val="0"/>
                                  </p:iterate>
                                  <p:childTnLst>
                                    <p:set>
                                      <p:cBhvr>
                                        <p:cTn id="9" fill="hold"/>
                                        <p:tgtEl>
                                          <p:spTgt spid="226"/>
                                        </p:tgtEl>
                                        <p:attrNameLst>
                                          <p:attrName>style.visibility</p:attrName>
                                        </p:attrNameLst>
                                      </p:cBhvr>
                                      <p:to>
                                        <p:strVal val="visible"/>
                                      </p:to>
                                    </p:set>
                                    <p:anim calcmode="lin" valueType="num">
                                      <p:cBhvr>
                                        <p:cTn id="10" dur="1000" fill="hold"/>
                                        <p:tgtEl>
                                          <p:spTgt spid="226"/>
                                        </p:tgtEl>
                                        <p:attrNameLst>
                                          <p:attrName>ppt_w</p:attrName>
                                        </p:attrNameLst>
                                      </p:cBhvr>
                                      <p:tavLst>
                                        <p:tav tm="0">
                                          <p:val>
                                            <p:fltVal val="0"/>
                                          </p:val>
                                        </p:tav>
                                        <p:tav tm="100000">
                                          <p:val>
                                            <p:strVal val="#ppt_w"/>
                                          </p:val>
                                        </p:tav>
                                      </p:tavLst>
                                    </p:anim>
                                    <p:anim calcmode="lin" valueType="num">
                                      <p:cBhvr>
                                        <p:cTn id="11" dur="1000" fill="hold"/>
                                        <p:tgtEl>
                                          <p:spTgt spid="226"/>
                                        </p:tgtEl>
                                        <p:attrNameLst>
                                          <p:attrName>ppt_h</p:attrName>
                                        </p:attrNameLst>
                                      </p:cBhvr>
                                      <p:tavLst>
                                        <p:tav tm="0">
                                          <p:val>
                                            <p:fltVal val="0"/>
                                          </p:val>
                                        </p:tav>
                                        <p:tav tm="100000">
                                          <p:val>
                                            <p:strVal val="#ppt_h"/>
                                          </p:val>
                                        </p:tav>
                                      </p:tavLst>
                                    </p:anim>
                                    <p:anim calcmode="lin" valueType="num">
                                      <p:cBhvr>
                                        <p:cTn id="12" dur="1000" fill="hold"/>
                                        <p:tgtEl>
                                          <p:spTgt spid="22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3" fill="hold">
                                  <p:stCondLst>
                                    <p:cond delay="0"/>
                                  </p:stCondLst>
                                  <p:iterate type="lt" backwards="0">
                                    <p:tmAbs val="100"/>
                                  </p:iterate>
                                  <p:childTnLst>
                                    <p:set>
                                      <p:cBhvr>
                                        <p:cTn id="17" fill="hold"/>
                                        <p:tgtEl>
                                          <p:spTgt spid="232"/>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16" presetID="23" grpId="4" fill="hold">
                                  <p:stCondLst>
                                    <p:cond delay="0"/>
                                  </p:stCondLst>
                                  <p:iterate type="el" backwards="0">
                                    <p:tmAbs val="0"/>
                                  </p:iterate>
                                  <p:childTnLst>
                                    <p:set>
                                      <p:cBhvr>
                                        <p:cTn id="20" fill="hold"/>
                                        <p:tgtEl>
                                          <p:spTgt spid="228"/>
                                        </p:tgtEl>
                                        <p:attrNameLst>
                                          <p:attrName>style.visibility</p:attrName>
                                        </p:attrNameLst>
                                      </p:cBhvr>
                                      <p:to>
                                        <p:strVal val="visible"/>
                                      </p:to>
                                    </p:set>
                                    <p:anim calcmode="lin" valueType="num">
                                      <p:cBhvr>
                                        <p:cTn id="21" dur="750" fill="hold"/>
                                        <p:tgtEl>
                                          <p:spTgt spid="228"/>
                                        </p:tgtEl>
                                        <p:attrNameLst>
                                          <p:attrName>ppt_w</p:attrName>
                                        </p:attrNameLst>
                                      </p:cBhvr>
                                      <p:tavLst>
                                        <p:tav tm="0">
                                          <p:val>
                                            <p:fltVal val="0"/>
                                          </p:val>
                                        </p:tav>
                                        <p:tav tm="100000">
                                          <p:val>
                                            <p:strVal val="#ppt_w"/>
                                          </p:val>
                                        </p:tav>
                                      </p:tavLst>
                                    </p:anim>
                                    <p:anim calcmode="lin" valueType="num">
                                      <p:cBhvr>
                                        <p:cTn id="22" dur="750" fill="hold"/>
                                        <p:tgtEl>
                                          <p:spTgt spid="228"/>
                                        </p:tgtEl>
                                        <p:attrNameLst>
                                          <p:attrName>ppt_h</p:attrName>
                                        </p:attrNameLst>
                                      </p:cBhvr>
                                      <p:tavLst>
                                        <p:tav tm="0">
                                          <p:val>
                                            <p:fltVal val="0"/>
                                          </p:val>
                                        </p:tav>
                                        <p:tav tm="100000">
                                          <p:val>
                                            <p:strVal val="#ppt_h"/>
                                          </p:val>
                                        </p:tav>
                                      </p:tavLst>
                                    </p:anim>
                                  </p:childTnLst>
                                </p:cTn>
                              </p:par>
                            </p:childTnLst>
                          </p:cTn>
                        </p:par>
                        <p:par>
                          <p:cTn id="23" fill="hold">
                            <p:stCondLst>
                              <p:cond delay="750"/>
                            </p:stCondLst>
                            <p:childTnLst>
                              <p:par>
                                <p:cTn id="24" presetClass="entr" nodeType="afterEffect" presetID="10" grpId="5" fill="hold">
                                  <p:stCondLst>
                                    <p:cond delay="0"/>
                                  </p:stCondLst>
                                  <p:iterate type="el" backwards="0">
                                    <p:tmAbs val="0"/>
                                  </p:iterate>
                                  <p:childTnLst>
                                    <p:set>
                                      <p:cBhvr>
                                        <p:cTn id="25" fill="hold"/>
                                        <p:tgtEl>
                                          <p:spTgt spid="234"/>
                                        </p:tgtEl>
                                        <p:attrNameLst>
                                          <p:attrName>style.visibility</p:attrName>
                                        </p:attrNameLst>
                                      </p:cBhvr>
                                      <p:to>
                                        <p:strVal val="visible"/>
                                      </p:to>
                                    </p:set>
                                    <p:animEffect filter="fade" transition="in">
                                      <p:cBhvr>
                                        <p:cTn id="26" dur="1500"/>
                                        <p:tgtEl>
                                          <p:spTgt spid="234"/>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6" fill="hold">
                                  <p:stCondLst>
                                    <p:cond delay="0"/>
                                  </p:stCondLst>
                                  <p:iterate type="lt" backwards="0">
                                    <p:tmAbs val="100"/>
                                  </p:iterate>
                                  <p:childTnLst>
                                    <p:set>
                                      <p:cBhvr>
                                        <p:cTn id="30" fill="hold"/>
                                        <p:tgtEl>
                                          <p:spTgt spid="231"/>
                                        </p:tgtEl>
                                        <p:attrNameLst>
                                          <p:attrName>style.visibility</p:attrName>
                                        </p:attrNameLst>
                                      </p:cBhvr>
                                      <p:to>
                                        <p:strVal val="visible"/>
                                      </p:to>
                                    </p:set>
                                  </p:childTnLst>
                                </p:cTn>
                              </p:par>
                            </p:childTnLst>
                          </p:cTn>
                        </p:par>
                        <p:par>
                          <p:cTn id="31" fill="hold">
                            <p:stCondLst>
                              <p:cond delay="0"/>
                            </p:stCondLst>
                            <p:childTnLst>
                              <p:par>
                                <p:cTn id="32" presetClass="entr" nodeType="afterEffect" presetID="9" grpId="7" fill="hold">
                                  <p:stCondLst>
                                    <p:cond delay="0"/>
                                  </p:stCondLst>
                                  <p:iterate type="el" backwards="0">
                                    <p:tmAbs val="0"/>
                                  </p:iterate>
                                  <p:childTnLst>
                                    <p:set>
                                      <p:cBhvr>
                                        <p:cTn id="33" fill="hold"/>
                                        <p:tgtEl>
                                          <p:spTgt spid="227"/>
                                        </p:tgtEl>
                                        <p:attrNameLst>
                                          <p:attrName>style.visibility</p:attrName>
                                        </p:attrNameLst>
                                      </p:cBhvr>
                                      <p:to>
                                        <p:strVal val="visible"/>
                                      </p:to>
                                    </p:set>
                                    <p:animEffect filter="dissolve" transition="in">
                                      <p:cBhvr>
                                        <p:cTn id="34" dur="1500"/>
                                        <p:tgtEl>
                                          <p:spTgt spid="227"/>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8" fill="hold">
                                  <p:stCondLst>
                                    <p:cond delay="0"/>
                                  </p:stCondLst>
                                  <p:iterate type="lt" backwards="0">
                                    <p:tmAbs val="100"/>
                                  </p:iterate>
                                  <p:childTnLst>
                                    <p:set>
                                      <p:cBhvr>
                                        <p:cTn id="38" fill="hold"/>
                                        <p:tgtEl>
                                          <p:spTgt spid="233"/>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5" grpId="9" fill="hold">
                                  <p:stCondLst>
                                    <p:cond delay="0"/>
                                  </p:stCondLst>
                                  <p:iterate type="el" backwards="0">
                                    <p:tmAbs val="0"/>
                                  </p:iterate>
                                  <p:childTnLst>
                                    <p:set>
                                      <p:cBhvr>
                                        <p:cTn id="41" fill="hold"/>
                                        <p:tgtEl>
                                          <p:spTgt spid="229"/>
                                        </p:tgtEl>
                                        <p:attrNameLst>
                                          <p:attrName>style.visibility</p:attrName>
                                        </p:attrNameLst>
                                      </p:cBhvr>
                                      <p:to>
                                        <p:strVal val="visible"/>
                                      </p:to>
                                    </p:set>
                                    <p:anim calcmode="lin" valueType="num">
                                      <p:cBhvr>
                                        <p:cTn id="42" dur="1000" fill="hold"/>
                                        <p:tgtEl>
                                          <p:spTgt spid="229"/>
                                        </p:tgtEl>
                                        <p:attrNameLst>
                                          <p:attrName>ppt_w</p:attrName>
                                        </p:attrNameLst>
                                      </p:cBhvr>
                                      <p:tavLst>
                                        <p:tav tm="0">
                                          <p:val>
                                            <p:fltVal val="0"/>
                                          </p:val>
                                        </p:tav>
                                        <p:tav tm="100000">
                                          <p:val>
                                            <p:strVal val="#ppt_w"/>
                                          </p:val>
                                        </p:tav>
                                      </p:tavLst>
                                    </p:anim>
                                    <p:anim calcmode="lin" valueType="num">
                                      <p:cBhvr>
                                        <p:cTn id="43" dur="1000" fill="hold"/>
                                        <p:tgtEl>
                                          <p:spTgt spid="229"/>
                                        </p:tgtEl>
                                        <p:attrNameLst>
                                          <p:attrName>ppt_h</p:attrName>
                                        </p:attrNameLst>
                                      </p:cBhvr>
                                      <p:tavLst>
                                        <p:tav tm="0">
                                          <p:val>
                                            <p:fltVal val="0"/>
                                          </p:val>
                                        </p:tav>
                                        <p:tav tm="100000">
                                          <p:val>
                                            <p:strVal val="#ppt_h"/>
                                          </p:val>
                                        </p:tav>
                                      </p:tavLst>
                                    </p:anim>
                                    <p:anim calcmode="lin" valueType="num">
                                      <p:cBhvr>
                                        <p:cTn id="44" dur="1000" fill="hold"/>
                                        <p:tgtEl>
                                          <p:spTgt spid="22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29"/>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1000"/>
                            </p:stCondLst>
                            <p:childTnLst>
                              <p:par>
                                <p:cTn id="47" presetClass="entr" nodeType="afterEffect" presetID="10" grpId="10" fill="hold">
                                  <p:stCondLst>
                                    <p:cond delay="0"/>
                                  </p:stCondLst>
                                  <p:iterate type="el" backwards="0">
                                    <p:tmAbs val="0"/>
                                  </p:iterate>
                                  <p:childTnLst>
                                    <p:set>
                                      <p:cBhvr>
                                        <p:cTn id="48" fill="hold"/>
                                        <p:tgtEl>
                                          <p:spTgt spid="235"/>
                                        </p:tgtEl>
                                        <p:attrNameLst>
                                          <p:attrName>style.visibility</p:attrName>
                                        </p:attrNameLst>
                                      </p:cBhvr>
                                      <p:to>
                                        <p:strVal val="visible"/>
                                      </p:to>
                                    </p:set>
                                    <p:animEffect filter="fade" transition="in">
                                      <p:cBhvr>
                                        <p:cTn id="49" dur="1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2"/>
      <p:bldP build="whole" bldLvl="1" animBg="1" rev="0" advAuto="0" spid="235" grpId="10"/>
      <p:bldP build="whole" bldLvl="1" animBg="1" rev="0" advAuto="0" spid="231" grpId="6"/>
      <p:bldP build="whole" bldLvl="1" animBg="1" rev="0" advAuto="0" spid="233" grpId="8"/>
      <p:bldP build="whole" bldLvl="1" animBg="1" rev="0" advAuto="0" spid="227" grpId="7"/>
      <p:bldP build="whole" bldLvl="1" animBg="1" rev="0" advAuto="0" spid="234" grpId="5"/>
      <p:bldP build="whole" bldLvl="1" animBg="1" rev="0" advAuto="0" spid="230" grpId="1"/>
      <p:bldP build="whole" bldLvl="1" animBg="1" rev="0" advAuto="0" spid="228" grpId="4"/>
      <p:bldP build="whole" bldLvl="1" animBg="1" rev="0" advAuto="0" spid="229" grpId="9"/>
      <p:bldP build="whole" bldLvl="1" animBg="1" rev="0" advAuto="0" spid="232" grpId="3"/>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